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3" r:id="rId5"/>
    <p:sldId id="269" r:id="rId6"/>
    <p:sldId id="266" r:id="rId7"/>
    <p:sldId id="267" r:id="rId8"/>
    <p:sldId id="258" r:id="rId9"/>
    <p:sldId id="262" r:id="rId10"/>
    <p:sldId id="264" r:id="rId11"/>
    <p:sldId id="268" r:id="rId12"/>
    <p:sldId id="270" r:id="rId13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7F2F093-FBAB-415F-8684-54FADB10F1F6}">
          <p14:sldIdLst>
            <p14:sldId id="256"/>
            <p14:sldId id="259"/>
            <p14:sldId id="257"/>
            <p14:sldId id="263"/>
            <p14:sldId id="269"/>
            <p14:sldId id="266"/>
            <p14:sldId id="267"/>
            <p14:sldId id="258"/>
            <p14:sldId id="262"/>
            <p14:sldId id="264"/>
            <p14:sldId id="268"/>
            <p14:sldId id="270"/>
          </p14:sldIdLst>
        </p14:section>
        <p14:section name="Untitled Section" id="{65F0F14B-85D6-4BC4-AD34-AA3C7E87B20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2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  <c:spPr>
        <a:solidFill>
          <a:srgbClr val="0070C0"/>
        </a:solidFill>
      </c:spPr>
    </c:sideWall>
    <c:backWall>
      <c:thickness val="0"/>
      <c:spPr>
        <a:solidFill>
          <a:srgbClr val="0070C0"/>
        </a:solidFill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66FF33"/>
            </a:solidFill>
          </c:spPr>
          <c:explosion val="3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2800"/>
                </a:pPr>
                <a:endParaRPr lang="nl-N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&lt;10</c:v>
                </c:pt>
                <c:pt idx="1">
                  <c:v>10-15</c:v>
                </c:pt>
                <c:pt idx="2">
                  <c:v>&gt;=15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67</c:v>
                </c:pt>
                <c:pt idx="1">
                  <c:v>22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rgbClr val="FFC000"/>
              </a:solidFill>
            </c:spPr>
          </c:dPt>
          <c:dPt>
            <c:idx val="1"/>
            <c:bubble3D val="0"/>
            <c:explosion val="2"/>
            <c:spPr>
              <a:solidFill>
                <a:srgbClr val="92D050"/>
              </a:solidFill>
            </c:spPr>
          </c:dPt>
          <c:dPt>
            <c:idx val="2"/>
            <c:bubble3D val="0"/>
            <c:explosion val="5"/>
            <c:spPr>
              <a:solidFill>
                <a:srgbClr val="00B050"/>
              </a:solidFill>
            </c:spPr>
          </c:dPt>
          <c:dLbls>
            <c:dLbl>
              <c:idx val="3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Sheet1!$A$2:$A$5</c:f>
              <c:strCache>
                <c:ptCount val="3"/>
                <c:pt idx="0">
                  <c:v>&lt;10</c:v>
                </c:pt>
                <c:pt idx="1">
                  <c:v>10-15</c:v>
                </c:pt>
                <c:pt idx="2">
                  <c:v>&gt;=15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15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b"/>
      <c:legendEntry>
        <c:idx val="3"/>
        <c:delete val="1"/>
      </c:legendEntry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Adults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&lt;10</c:v>
                </c:pt>
                <c:pt idx="1">
                  <c:v>10-15</c:v>
                </c:pt>
                <c:pt idx="2">
                  <c:v>&gt;=15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</c:v>
                </c:pt>
                <c:pt idx="1">
                  <c:v>30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&lt;10</c:v>
                </c:pt>
                <c:pt idx="1">
                  <c:v>10-15</c:v>
                </c:pt>
                <c:pt idx="2">
                  <c:v>&gt;=15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67</c:v>
                </c:pt>
                <c:pt idx="1">
                  <c:v>22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773376"/>
        <c:axId val="48779264"/>
      </c:barChart>
      <c:catAx>
        <c:axId val="48773376"/>
        <c:scaling>
          <c:orientation val="minMax"/>
        </c:scaling>
        <c:delete val="0"/>
        <c:axPos val="b"/>
        <c:majorTickMark val="out"/>
        <c:minorTickMark val="none"/>
        <c:tickLblPos val="nextTo"/>
        <c:crossAx val="48779264"/>
        <c:crosses val="autoZero"/>
        <c:auto val="1"/>
        <c:lblAlgn val="ctr"/>
        <c:lblOffset val="100"/>
        <c:noMultiLvlLbl val="0"/>
      </c:catAx>
      <c:valAx>
        <c:axId val="48779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8773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  <c:explosion val="26"/>
            <c:spPr>
              <a:solidFill>
                <a:srgbClr val="FF0000"/>
              </a:solidFill>
            </c:spPr>
          </c:dPt>
          <c:dPt>
            <c:idx val="1"/>
            <c:bubble3D val="0"/>
            <c:explosion val="18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explosion val="23"/>
            <c:spPr>
              <a:solidFill>
                <a:srgbClr val="92D050"/>
              </a:solidFill>
            </c:spPr>
          </c:dPt>
          <c:dPt>
            <c:idx val="3"/>
            <c:bubble3D val="0"/>
            <c:explosion val="11"/>
            <c:spPr>
              <a:solidFill>
                <a:srgbClr val="FFC000"/>
              </a:solidFill>
            </c:spPr>
          </c:dPt>
          <c:cat>
            <c:strRef>
              <c:f>Sheet1!$A$2:$A$5</c:f>
              <c:strCache>
                <c:ptCount val="4"/>
                <c:pt idx="0">
                  <c:v>Correct</c:v>
                </c:pt>
                <c:pt idx="1">
                  <c:v>2 mistakes</c:v>
                </c:pt>
                <c:pt idx="2">
                  <c:v>3 mistakes</c:v>
                </c:pt>
                <c:pt idx="3">
                  <c:v>4 and more mistakes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13</c:v>
                </c:pt>
                <c:pt idx="2">
                  <c:v>8</c:v>
                </c:pt>
                <c:pt idx="3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b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rgbClr val="92D050"/>
              </a:solidFill>
            </c:spPr>
          </c:dPt>
          <c:dPt>
            <c:idx val="1"/>
            <c:bubble3D val="0"/>
            <c:explosion val="4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2"/>
            <c:bubble3D val="0"/>
            <c:explosion val="13"/>
          </c:dPt>
          <c:dPt>
            <c:idx val="3"/>
            <c:bubble3D val="0"/>
            <c:explosion val="8"/>
            <c:spPr>
              <a:solidFill>
                <a:srgbClr val="FFC000"/>
              </a:solidFill>
            </c:spPr>
          </c:dPt>
          <c:cat>
            <c:strRef>
              <c:f>Sheet1!$A$2:$A$5</c:f>
              <c:strCache>
                <c:ptCount val="4"/>
                <c:pt idx="0">
                  <c:v>Correct</c:v>
                </c:pt>
                <c:pt idx="1">
                  <c:v>2 mistakes</c:v>
                </c:pt>
                <c:pt idx="2">
                  <c:v>3 mistakes </c:v>
                </c:pt>
                <c:pt idx="3">
                  <c:v>4 and more mistakes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Correct</c:v>
                </c:pt>
                <c:pt idx="1">
                  <c:v>2 mistakes</c:v>
                </c:pt>
                <c:pt idx="2">
                  <c:v>3 mistakes</c:v>
                </c:pt>
                <c:pt idx="3">
                  <c:v>4 and more mistakes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13</c:v>
                </c:pt>
                <c:pt idx="2">
                  <c:v>8</c:v>
                </c:pt>
                <c:pt idx="3">
                  <c:v>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Adults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Correct</c:v>
                </c:pt>
                <c:pt idx="1">
                  <c:v>2 mistakes</c:v>
                </c:pt>
                <c:pt idx="2">
                  <c:v>3 mistakes</c:v>
                </c:pt>
                <c:pt idx="3">
                  <c:v>4 and more mistakes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</c:v>
                </c:pt>
                <c:pt idx="1">
                  <c:v>20</c:v>
                </c:pt>
                <c:pt idx="2">
                  <c:v>10</c:v>
                </c:pt>
                <c:pt idx="3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600576"/>
        <c:axId val="90602112"/>
      </c:barChart>
      <c:catAx>
        <c:axId val="90600576"/>
        <c:scaling>
          <c:orientation val="minMax"/>
        </c:scaling>
        <c:delete val="0"/>
        <c:axPos val="b"/>
        <c:majorTickMark val="out"/>
        <c:minorTickMark val="none"/>
        <c:tickLblPos val="nextTo"/>
        <c:crossAx val="90602112"/>
        <c:crosses val="autoZero"/>
        <c:auto val="1"/>
        <c:lblAlgn val="ctr"/>
        <c:lblOffset val="100"/>
        <c:noMultiLvlLbl val="0"/>
      </c:catAx>
      <c:valAx>
        <c:axId val="90602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6005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F22BC3-A227-4AE2-A650-08EB7F8ECC49}" type="doc">
      <dgm:prSet loTypeId="urn:microsoft.com/office/officeart/2005/8/layout/targe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lv-LV"/>
        </a:p>
      </dgm:t>
    </dgm:pt>
    <dgm:pt modelId="{840CC158-EF4C-43AF-9F16-8B75FE39737A}">
      <dgm:prSet phldrT="[Text]"/>
      <dgm:spPr/>
      <dgm:t>
        <a:bodyPr/>
        <a:lstStyle/>
        <a:p>
          <a:r>
            <a:rPr lang="lv-LV" dirty="0" err="1" smtClean="0"/>
            <a:t>In</a:t>
          </a:r>
          <a:r>
            <a:rPr lang="lv-LV" dirty="0" smtClean="0"/>
            <a:t> </a:t>
          </a:r>
          <a:r>
            <a:rPr lang="lv-LV" dirty="0" err="1" smtClean="0"/>
            <a:t>our</a:t>
          </a:r>
          <a:r>
            <a:rPr lang="lv-LV" dirty="0" smtClean="0"/>
            <a:t> </a:t>
          </a:r>
          <a:r>
            <a:rPr lang="lv-LV" dirty="0" err="1" smtClean="0"/>
            <a:t>country</a:t>
          </a:r>
          <a:r>
            <a:rPr lang="lv-LV" dirty="0" smtClean="0"/>
            <a:t> </a:t>
          </a:r>
          <a:r>
            <a:rPr lang="lv-LV" dirty="0" err="1" smtClean="0"/>
            <a:t>we</a:t>
          </a:r>
          <a:r>
            <a:rPr lang="lv-LV" dirty="0" smtClean="0"/>
            <a:t> </a:t>
          </a:r>
          <a:r>
            <a:rPr lang="lv-LV" dirty="0" err="1" smtClean="0"/>
            <a:t>don’t</a:t>
          </a:r>
          <a:r>
            <a:rPr lang="lv-LV" dirty="0" smtClean="0"/>
            <a:t> </a:t>
          </a:r>
          <a:r>
            <a:rPr lang="lv-LV" dirty="0" err="1" smtClean="0"/>
            <a:t>have</a:t>
          </a:r>
          <a:r>
            <a:rPr lang="lv-LV" dirty="0" smtClean="0"/>
            <a:t> </a:t>
          </a:r>
          <a:r>
            <a:rPr lang="lv-LV" dirty="0" err="1" smtClean="0"/>
            <a:t>much</a:t>
          </a:r>
          <a:r>
            <a:rPr lang="lv-LV" dirty="0" smtClean="0"/>
            <a:t> </a:t>
          </a:r>
          <a:r>
            <a:rPr lang="lv-LV" dirty="0" err="1" smtClean="0"/>
            <a:t>information</a:t>
          </a:r>
          <a:r>
            <a:rPr lang="lv-LV" dirty="0" smtClean="0"/>
            <a:t> </a:t>
          </a:r>
          <a:r>
            <a:rPr lang="lv-LV" dirty="0" err="1" smtClean="0"/>
            <a:t>and</a:t>
          </a:r>
          <a:r>
            <a:rPr lang="lv-LV" dirty="0" smtClean="0"/>
            <a:t> </a:t>
          </a:r>
          <a:r>
            <a:rPr lang="lv-LV" dirty="0" err="1" smtClean="0"/>
            <a:t>activities</a:t>
          </a:r>
          <a:r>
            <a:rPr lang="lv-LV" dirty="0" smtClean="0"/>
            <a:t> </a:t>
          </a:r>
          <a:r>
            <a:rPr lang="lv-LV" dirty="0" err="1" smtClean="0"/>
            <a:t>for</a:t>
          </a:r>
          <a:r>
            <a:rPr lang="lv-LV" dirty="0" smtClean="0"/>
            <a:t> </a:t>
          </a:r>
          <a:r>
            <a:rPr lang="lv-LV" dirty="0" err="1" smtClean="0"/>
            <a:t>ecological</a:t>
          </a:r>
          <a:r>
            <a:rPr lang="lv-LV" dirty="0" smtClean="0"/>
            <a:t> </a:t>
          </a:r>
          <a:r>
            <a:rPr lang="lv-LV" dirty="0" err="1" smtClean="0"/>
            <a:t>life</a:t>
          </a:r>
          <a:r>
            <a:rPr lang="lv-LV" dirty="0" smtClean="0"/>
            <a:t>. </a:t>
          </a:r>
          <a:endParaRPr lang="lv-LV" dirty="0"/>
        </a:p>
      </dgm:t>
    </dgm:pt>
    <dgm:pt modelId="{59DD36F0-5D80-485C-ABE3-D9DE692F78B9}" type="parTrans" cxnId="{981F96B0-90CB-4A3F-9677-20FD7C452616}">
      <dgm:prSet/>
      <dgm:spPr/>
      <dgm:t>
        <a:bodyPr/>
        <a:lstStyle/>
        <a:p>
          <a:endParaRPr lang="lv-LV"/>
        </a:p>
      </dgm:t>
    </dgm:pt>
    <dgm:pt modelId="{E2F9675E-1183-431A-AC27-1DED39C12638}" type="sibTrans" cxnId="{981F96B0-90CB-4A3F-9677-20FD7C452616}">
      <dgm:prSet/>
      <dgm:spPr/>
      <dgm:t>
        <a:bodyPr/>
        <a:lstStyle/>
        <a:p>
          <a:endParaRPr lang="lv-LV"/>
        </a:p>
      </dgm:t>
    </dgm:pt>
    <dgm:pt modelId="{7C58C199-BDC7-4512-8823-68FCBAE088BC}">
      <dgm:prSet phldrT="[Text]"/>
      <dgm:spPr/>
      <dgm:t>
        <a:bodyPr/>
        <a:lstStyle/>
        <a:p>
          <a:r>
            <a:rPr lang="lv-LV" dirty="0" err="1" smtClean="0"/>
            <a:t>People</a:t>
          </a:r>
          <a:r>
            <a:rPr lang="lv-LV" dirty="0" smtClean="0"/>
            <a:t> </a:t>
          </a:r>
          <a:r>
            <a:rPr lang="lv-LV" dirty="0" err="1" smtClean="0"/>
            <a:t>are</a:t>
          </a:r>
          <a:r>
            <a:rPr lang="lv-LV" dirty="0" smtClean="0"/>
            <a:t> </a:t>
          </a:r>
          <a:r>
            <a:rPr lang="lv-LV" dirty="0" err="1" smtClean="0"/>
            <a:t>too</a:t>
          </a:r>
          <a:r>
            <a:rPr lang="lv-LV" dirty="0" smtClean="0"/>
            <a:t> </a:t>
          </a:r>
          <a:r>
            <a:rPr lang="lv-LV" dirty="0" err="1" smtClean="0"/>
            <a:t>busy</a:t>
          </a:r>
          <a:r>
            <a:rPr lang="lv-LV" dirty="0" smtClean="0"/>
            <a:t> to </a:t>
          </a:r>
          <a:r>
            <a:rPr lang="lv-LV" dirty="0" err="1" smtClean="0"/>
            <a:t>spend</a:t>
          </a:r>
          <a:r>
            <a:rPr lang="lv-LV" dirty="0" smtClean="0"/>
            <a:t> </a:t>
          </a:r>
          <a:r>
            <a:rPr lang="lv-LV" dirty="0" err="1" smtClean="0"/>
            <a:t>time</a:t>
          </a:r>
          <a:r>
            <a:rPr lang="lv-LV" dirty="0" smtClean="0"/>
            <a:t> </a:t>
          </a:r>
          <a:r>
            <a:rPr lang="lv-LV" dirty="0" err="1" smtClean="0"/>
            <a:t>separating</a:t>
          </a:r>
          <a:r>
            <a:rPr lang="lv-LV" dirty="0" smtClean="0"/>
            <a:t> </a:t>
          </a:r>
          <a:r>
            <a:rPr lang="lv-LV" dirty="0" err="1" smtClean="0"/>
            <a:t>trash</a:t>
          </a:r>
          <a:endParaRPr lang="lv-LV" dirty="0"/>
        </a:p>
      </dgm:t>
    </dgm:pt>
    <dgm:pt modelId="{A91AD6CF-89D5-431B-BD4D-23AFDAF13DB8}" type="parTrans" cxnId="{CA43EA23-2833-428A-B187-AC205BE14B5B}">
      <dgm:prSet/>
      <dgm:spPr/>
      <dgm:t>
        <a:bodyPr/>
        <a:lstStyle/>
        <a:p>
          <a:endParaRPr lang="lv-LV"/>
        </a:p>
      </dgm:t>
    </dgm:pt>
    <dgm:pt modelId="{3ED0772C-863F-4DB1-A0FD-45B589A277AD}" type="sibTrans" cxnId="{CA43EA23-2833-428A-B187-AC205BE14B5B}">
      <dgm:prSet/>
      <dgm:spPr/>
      <dgm:t>
        <a:bodyPr/>
        <a:lstStyle/>
        <a:p>
          <a:endParaRPr lang="lv-LV"/>
        </a:p>
      </dgm:t>
    </dgm:pt>
    <dgm:pt modelId="{5F982B52-5E7B-4180-AC1F-22467D2A06D3}">
      <dgm:prSet custT="1"/>
      <dgm:spPr/>
      <dgm:t>
        <a:bodyPr/>
        <a:lstStyle/>
        <a:p>
          <a:r>
            <a:rPr lang="lv-LV" sz="2400" b="1" dirty="0" err="1" smtClean="0"/>
            <a:t>We</a:t>
          </a:r>
          <a:r>
            <a:rPr lang="lv-LV" sz="2400" b="1" dirty="0" smtClean="0"/>
            <a:t> </a:t>
          </a:r>
          <a:r>
            <a:rPr lang="lv-LV" sz="2400" b="1" dirty="0" err="1" smtClean="0"/>
            <a:t>have</a:t>
          </a:r>
          <a:r>
            <a:rPr lang="lv-LV" sz="2400" b="1" dirty="0" smtClean="0"/>
            <a:t> </a:t>
          </a:r>
          <a:r>
            <a:rPr lang="lv-LV" sz="2400" b="1" dirty="0" err="1" smtClean="0"/>
            <a:t>problems</a:t>
          </a:r>
          <a:r>
            <a:rPr lang="lv-LV" sz="2400" b="1" dirty="0" smtClean="0"/>
            <a:t> </a:t>
          </a:r>
          <a:r>
            <a:rPr lang="lv-LV" sz="2400" b="1" dirty="0" err="1" smtClean="0"/>
            <a:t>with</a:t>
          </a:r>
          <a:r>
            <a:rPr lang="lv-LV" sz="2400" b="1" dirty="0" smtClean="0"/>
            <a:t> </a:t>
          </a:r>
          <a:r>
            <a:rPr lang="lv-LV" sz="2400" b="1" dirty="0" err="1" smtClean="0"/>
            <a:t>interest</a:t>
          </a:r>
          <a:r>
            <a:rPr lang="lv-LV" sz="2400" b="1" dirty="0" smtClean="0"/>
            <a:t> </a:t>
          </a:r>
          <a:r>
            <a:rPr lang="lv-LV" sz="2400" b="1" dirty="0" err="1" smtClean="0"/>
            <a:t>about</a:t>
          </a:r>
          <a:r>
            <a:rPr lang="lv-LV" sz="2400" b="1" dirty="0" smtClean="0"/>
            <a:t> </a:t>
          </a:r>
          <a:r>
            <a:rPr lang="lv-LV" sz="2400" b="1" dirty="0" err="1" smtClean="0"/>
            <a:t>saving</a:t>
          </a:r>
          <a:r>
            <a:rPr lang="lv-LV" sz="2400" b="1" dirty="0" smtClean="0"/>
            <a:t> </a:t>
          </a:r>
          <a:r>
            <a:rPr lang="lv-LV" sz="2400" b="1" dirty="0" err="1" smtClean="0"/>
            <a:t>nature</a:t>
          </a:r>
          <a:r>
            <a:rPr lang="lv-LV" sz="2400" b="1" dirty="0" smtClean="0"/>
            <a:t> </a:t>
          </a:r>
          <a:r>
            <a:rPr lang="lv-LV" sz="2400" b="1" dirty="0" err="1" smtClean="0"/>
            <a:t>and</a:t>
          </a:r>
          <a:r>
            <a:rPr lang="lv-LV" sz="2400" b="1" dirty="0" smtClean="0"/>
            <a:t> </a:t>
          </a:r>
          <a:r>
            <a:rPr lang="lv-LV" sz="2400" b="1" dirty="0" err="1" smtClean="0"/>
            <a:t>being</a:t>
          </a:r>
          <a:r>
            <a:rPr lang="lv-LV" sz="2400" b="1" dirty="0" smtClean="0"/>
            <a:t> «</a:t>
          </a:r>
          <a:r>
            <a:rPr lang="lv-LV" sz="2400" b="1" dirty="0" err="1" smtClean="0"/>
            <a:t>green</a:t>
          </a:r>
          <a:r>
            <a:rPr lang="lv-LV" sz="2400" b="1" dirty="0" smtClean="0"/>
            <a:t>»:</a:t>
          </a:r>
        </a:p>
      </dgm:t>
    </dgm:pt>
    <dgm:pt modelId="{A7CEF52C-5921-49CE-BF82-3DE3A6920461}" type="parTrans" cxnId="{38DE11AC-E0A9-4CD5-8602-79AC6A8B9012}">
      <dgm:prSet/>
      <dgm:spPr/>
      <dgm:t>
        <a:bodyPr/>
        <a:lstStyle/>
        <a:p>
          <a:endParaRPr lang="lv-LV"/>
        </a:p>
      </dgm:t>
    </dgm:pt>
    <dgm:pt modelId="{A1D5A22A-974D-413F-881E-5BD170491522}" type="sibTrans" cxnId="{38DE11AC-E0A9-4CD5-8602-79AC6A8B9012}">
      <dgm:prSet/>
      <dgm:spPr/>
      <dgm:t>
        <a:bodyPr/>
        <a:lstStyle/>
        <a:p>
          <a:endParaRPr lang="lv-LV"/>
        </a:p>
      </dgm:t>
    </dgm:pt>
    <dgm:pt modelId="{DBE5B04E-57B6-4113-B87A-03948CC362B6}">
      <dgm:prSet phldrT="[Text]"/>
      <dgm:spPr/>
      <dgm:t>
        <a:bodyPr/>
        <a:lstStyle/>
        <a:p>
          <a:r>
            <a:rPr lang="lv-LV" dirty="0" err="1" smtClean="0"/>
            <a:t>Ecological</a:t>
          </a:r>
          <a:r>
            <a:rPr lang="lv-LV" dirty="0" smtClean="0"/>
            <a:t> </a:t>
          </a:r>
          <a:r>
            <a:rPr lang="lv-LV" dirty="0" err="1" smtClean="0"/>
            <a:t>life</a:t>
          </a:r>
          <a:r>
            <a:rPr lang="lv-LV" dirty="0" smtClean="0"/>
            <a:t> </a:t>
          </a:r>
          <a:r>
            <a:rPr lang="lv-LV" dirty="0" err="1" smtClean="0"/>
            <a:t>is</a:t>
          </a:r>
          <a:r>
            <a:rPr lang="lv-LV" dirty="0" smtClean="0"/>
            <a:t> </a:t>
          </a:r>
          <a:r>
            <a:rPr lang="lv-LV" dirty="0" err="1" smtClean="0"/>
            <a:t>more</a:t>
          </a:r>
          <a:r>
            <a:rPr lang="lv-LV" dirty="0" smtClean="0"/>
            <a:t> </a:t>
          </a:r>
          <a:r>
            <a:rPr lang="lv-LV" dirty="0" err="1" smtClean="0"/>
            <a:t>expensive</a:t>
          </a:r>
          <a:endParaRPr lang="lv-LV" dirty="0"/>
        </a:p>
      </dgm:t>
    </dgm:pt>
    <dgm:pt modelId="{F6F12801-9F03-4808-B0AA-9171A65F88CE}" type="sibTrans" cxnId="{8BA269FC-DC2C-41FA-BB2A-D5FEC884BF77}">
      <dgm:prSet/>
      <dgm:spPr/>
      <dgm:t>
        <a:bodyPr/>
        <a:lstStyle/>
        <a:p>
          <a:endParaRPr lang="lv-LV"/>
        </a:p>
      </dgm:t>
    </dgm:pt>
    <dgm:pt modelId="{BA99579F-2B51-48BB-B210-11FC0F24E71A}" type="parTrans" cxnId="{8BA269FC-DC2C-41FA-BB2A-D5FEC884BF77}">
      <dgm:prSet/>
      <dgm:spPr/>
      <dgm:t>
        <a:bodyPr/>
        <a:lstStyle/>
        <a:p>
          <a:endParaRPr lang="lv-LV"/>
        </a:p>
      </dgm:t>
    </dgm:pt>
    <dgm:pt modelId="{A650692B-AA63-4FC1-ABA3-428D76FBEEA1}" type="pres">
      <dgm:prSet presAssocID="{65F22BC3-A227-4AE2-A650-08EB7F8ECC4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9FF002BC-270B-49CD-9E7A-73EDBE73DEEB}" type="pres">
      <dgm:prSet presAssocID="{5F982B52-5E7B-4180-AC1F-22467D2A06D3}" presName="circle1" presStyleLbl="node1" presStyleIdx="0" presStyleCnt="4"/>
      <dgm:spPr/>
    </dgm:pt>
    <dgm:pt modelId="{3F34AFED-5797-46EA-B4E0-ADC7A02DA331}" type="pres">
      <dgm:prSet presAssocID="{5F982B52-5E7B-4180-AC1F-22467D2A06D3}" presName="space" presStyleCnt="0"/>
      <dgm:spPr/>
    </dgm:pt>
    <dgm:pt modelId="{28FEE896-D7A5-43B5-BB6A-DACA436E70FA}" type="pres">
      <dgm:prSet presAssocID="{5F982B52-5E7B-4180-AC1F-22467D2A06D3}" presName="rect1" presStyleLbl="alignAcc1" presStyleIdx="0" presStyleCnt="4"/>
      <dgm:spPr/>
      <dgm:t>
        <a:bodyPr/>
        <a:lstStyle/>
        <a:p>
          <a:endParaRPr lang="lv-LV"/>
        </a:p>
      </dgm:t>
    </dgm:pt>
    <dgm:pt modelId="{87953F4F-46BC-4FE3-894D-78C595A1631D}" type="pres">
      <dgm:prSet presAssocID="{840CC158-EF4C-43AF-9F16-8B75FE39737A}" presName="vertSpace2" presStyleLbl="node1" presStyleIdx="0" presStyleCnt="4"/>
      <dgm:spPr/>
    </dgm:pt>
    <dgm:pt modelId="{9FBD254F-7508-433B-985A-87212480FC62}" type="pres">
      <dgm:prSet presAssocID="{840CC158-EF4C-43AF-9F16-8B75FE39737A}" presName="circle2" presStyleLbl="node1" presStyleIdx="1" presStyleCnt="4"/>
      <dgm:spPr/>
    </dgm:pt>
    <dgm:pt modelId="{FE591A1D-B8D0-4BC8-8E1D-D98D3B601591}" type="pres">
      <dgm:prSet presAssocID="{840CC158-EF4C-43AF-9F16-8B75FE39737A}" presName="rect2" presStyleLbl="alignAcc1" presStyleIdx="1" presStyleCnt="4" custScaleY="93840"/>
      <dgm:spPr/>
      <dgm:t>
        <a:bodyPr/>
        <a:lstStyle/>
        <a:p>
          <a:endParaRPr lang="lv-LV"/>
        </a:p>
      </dgm:t>
    </dgm:pt>
    <dgm:pt modelId="{64A6F320-5CCE-484D-B7FC-9376E62F5077}" type="pres">
      <dgm:prSet presAssocID="{7C58C199-BDC7-4512-8823-68FCBAE088BC}" presName="vertSpace3" presStyleLbl="node1" presStyleIdx="1" presStyleCnt="4"/>
      <dgm:spPr/>
    </dgm:pt>
    <dgm:pt modelId="{1A3A4CD0-3FC5-4C0E-AE77-DA64EB7AE74C}" type="pres">
      <dgm:prSet presAssocID="{7C58C199-BDC7-4512-8823-68FCBAE088BC}" presName="circle3" presStyleLbl="node1" presStyleIdx="2" presStyleCnt="4"/>
      <dgm:spPr/>
    </dgm:pt>
    <dgm:pt modelId="{3B58C004-B032-4190-99B4-5F4370168BDD}" type="pres">
      <dgm:prSet presAssocID="{7C58C199-BDC7-4512-8823-68FCBAE088BC}" presName="rect3" presStyleLbl="alignAcc1" presStyleIdx="2" presStyleCnt="4" custLinFactNeighborX="282" custLinFactNeighborY="362"/>
      <dgm:spPr/>
      <dgm:t>
        <a:bodyPr/>
        <a:lstStyle/>
        <a:p>
          <a:endParaRPr lang="lv-LV"/>
        </a:p>
      </dgm:t>
    </dgm:pt>
    <dgm:pt modelId="{A3C86AF4-6707-493A-B32C-B47DB7FFA76C}" type="pres">
      <dgm:prSet presAssocID="{DBE5B04E-57B6-4113-B87A-03948CC362B6}" presName="vertSpace4" presStyleLbl="node1" presStyleIdx="2" presStyleCnt="4"/>
      <dgm:spPr/>
    </dgm:pt>
    <dgm:pt modelId="{4A40419E-CF50-4DE7-BB5B-D5D0FACD646D}" type="pres">
      <dgm:prSet presAssocID="{DBE5B04E-57B6-4113-B87A-03948CC362B6}" presName="circle4" presStyleLbl="node1" presStyleIdx="3" presStyleCnt="4"/>
      <dgm:spPr/>
    </dgm:pt>
    <dgm:pt modelId="{2365A3AE-7CBE-45BF-81C4-70414A08FB6E}" type="pres">
      <dgm:prSet presAssocID="{DBE5B04E-57B6-4113-B87A-03948CC362B6}" presName="rect4" presStyleLbl="alignAcc1" presStyleIdx="3" presStyleCnt="4"/>
      <dgm:spPr/>
      <dgm:t>
        <a:bodyPr/>
        <a:lstStyle/>
        <a:p>
          <a:endParaRPr lang="lv-LV"/>
        </a:p>
      </dgm:t>
    </dgm:pt>
    <dgm:pt modelId="{0F946455-D0EE-4681-A0BD-832BC8E1FB18}" type="pres">
      <dgm:prSet presAssocID="{5F982B52-5E7B-4180-AC1F-22467D2A06D3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9553F2E6-A2AA-4652-9327-410CF7F78D27}" type="pres">
      <dgm:prSet presAssocID="{840CC158-EF4C-43AF-9F16-8B75FE39737A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E1FA350-535D-4D91-976B-CFF1047B23A1}" type="pres">
      <dgm:prSet presAssocID="{7C58C199-BDC7-4512-8823-68FCBAE088BC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7671E77-D104-4C8C-9AFF-6F58E9F8230E}" type="pres">
      <dgm:prSet presAssocID="{DBE5B04E-57B6-4113-B87A-03948CC362B6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8BA269FC-DC2C-41FA-BB2A-D5FEC884BF77}" srcId="{65F22BC3-A227-4AE2-A650-08EB7F8ECC49}" destId="{DBE5B04E-57B6-4113-B87A-03948CC362B6}" srcOrd="3" destOrd="0" parTransId="{BA99579F-2B51-48BB-B210-11FC0F24E71A}" sibTransId="{F6F12801-9F03-4808-B0AA-9171A65F88CE}"/>
    <dgm:cxn modelId="{8E3DC635-00F2-41EA-8581-D5F49B9C7D10}" type="presOf" srcId="{5F982B52-5E7B-4180-AC1F-22467D2A06D3}" destId="{0F946455-D0EE-4681-A0BD-832BC8E1FB18}" srcOrd="1" destOrd="0" presId="urn:microsoft.com/office/officeart/2005/8/layout/target3"/>
    <dgm:cxn modelId="{61C9C2F8-4E15-46CE-90DD-5FD5B320240A}" type="presOf" srcId="{DBE5B04E-57B6-4113-B87A-03948CC362B6}" destId="{2365A3AE-7CBE-45BF-81C4-70414A08FB6E}" srcOrd="0" destOrd="0" presId="urn:microsoft.com/office/officeart/2005/8/layout/target3"/>
    <dgm:cxn modelId="{099BA15D-2BCA-4F17-8352-1D9065FE4183}" type="presOf" srcId="{840CC158-EF4C-43AF-9F16-8B75FE39737A}" destId="{9553F2E6-A2AA-4652-9327-410CF7F78D27}" srcOrd="1" destOrd="0" presId="urn:microsoft.com/office/officeart/2005/8/layout/target3"/>
    <dgm:cxn modelId="{C8E5D4DF-056E-4249-8849-1A85E52F9965}" type="presOf" srcId="{7C58C199-BDC7-4512-8823-68FCBAE088BC}" destId="{3E1FA350-535D-4D91-976B-CFF1047B23A1}" srcOrd="1" destOrd="0" presId="urn:microsoft.com/office/officeart/2005/8/layout/target3"/>
    <dgm:cxn modelId="{38DE11AC-E0A9-4CD5-8602-79AC6A8B9012}" srcId="{65F22BC3-A227-4AE2-A650-08EB7F8ECC49}" destId="{5F982B52-5E7B-4180-AC1F-22467D2A06D3}" srcOrd="0" destOrd="0" parTransId="{A7CEF52C-5921-49CE-BF82-3DE3A6920461}" sibTransId="{A1D5A22A-974D-413F-881E-5BD170491522}"/>
    <dgm:cxn modelId="{B63DBA8D-84D9-49F3-94E0-10B1698C7FF8}" type="presOf" srcId="{DBE5B04E-57B6-4113-B87A-03948CC362B6}" destId="{77671E77-D104-4C8C-9AFF-6F58E9F8230E}" srcOrd="1" destOrd="0" presId="urn:microsoft.com/office/officeart/2005/8/layout/target3"/>
    <dgm:cxn modelId="{030095DA-A581-4A38-9D69-06E513826090}" type="presOf" srcId="{7C58C199-BDC7-4512-8823-68FCBAE088BC}" destId="{3B58C004-B032-4190-99B4-5F4370168BDD}" srcOrd="0" destOrd="0" presId="urn:microsoft.com/office/officeart/2005/8/layout/target3"/>
    <dgm:cxn modelId="{CA43EA23-2833-428A-B187-AC205BE14B5B}" srcId="{65F22BC3-A227-4AE2-A650-08EB7F8ECC49}" destId="{7C58C199-BDC7-4512-8823-68FCBAE088BC}" srcOrd="2" destOrd="0" parTransId="{A91AD6CF-89D5-431B-BD4D-23AFDAF13DB8}" sibTransId="{3ED0772C-863F-4DB1-A0FD-45B589A277AD}"/>
    <dgm:cxn modelId="{5060BC8E-0B87-4ABD-B181-77CE52693F77}" type="presOf" srcId="{65F22BC3-A227-4AE2-A650-08EB7F8ECC49}" destId="{A650692B-AA63-4FC1-ABA3-428D76FBEEA1}" srcOrd="0" destOrd="0" presId="urn:microsoft.com/office/officeart/2005/8/layout/target3"/>
    <dgm:cxn modelId="{A26BA948-70A4-4F9D-A1EF-8B967BC691FD}" type="presOf" srcId="{840CC158-EF4C-43AF-9F16-8B75FE39737A}" destId="{FE591A1D-B8D0-4BC8-8E1D-D98D3B601591}" srcOrd="0" destOrd="0" presId="urn:microsoft.com/office/officeart/2005/8/layout/target3"/>
    <dgm:cxn modelId="{981F96B0-90CB-4A3F-9677-20FD7C452616}" srcId="{65F22BC3-A227-4AE2-A650-08EB7F8ECC49}" destId="{840CC158-EF4C-43AF-9F16-8B75FE39737A}" srcOrd="1" destOrd="0" parTransId="{59DD36F0-5D80-485C-ABE3-D9DE692F78B9}" sibTransId="{E2F9675E-1183-431A-AC27-1DED39C12638}"/>
    <dgm:cxn modelId="{17F67748-8FF3-426A-8C36-474E96C4DEF8}" type="presOf" srcId="{5F982B52-5E7B-4180-AC1F-22467D2A06D3}" destId="{28FEE896-D7A5-43B5-BB6A-DACA436E70FA}" srcOrd="0" destOrd="0" presId="urn:microsoft.com/office/officeart/2005/8/layout/target3"/>
    <dgm:cxn modelId="{393CBA6E-D85C-4ACB-A000-C500E08760F9}" type="presParOf" srcId="{A650692B-AA63-4FC1-ABA3-428D76FBEEA1}" destId="{9FF002BC-270B-49CD-9E7A-73EDBE73DEEB}" srcOrd="0" destOrd="0" presId="urn:microsoft.com/office/officeart/2005/8/layout/target3"/>
    <dgm:cxn modelId="{37A1F446-0F38-4C94-8AAE-6151DD87C98A}" type="presParOf" srcId="{A650692B-AA63-4FC1-ABA3-428D76FBEEA1}" destId="{3F34AFED-5797-46EA-B4E0-ADC7A02DA331}" srcOrd="1" destOrd="0" presId="urn:microsoft.com/office/officeart/2005/8/layout/target3"/>
    <dgm:cxn modelId="{383663D6-B20A-4351-A8DA-EE401C10B913}" type="presParOf" srcId="{A650692B-AA63-4FC1-ABA3-428D76FBEEA1}" destId="{28FEE896-D7A5-43B5-BB6A-DACA436E70FA}" srcOrd="2" destOrd="0" presId="urn:microsoft.com/office/officeart/2005/8/layout/target3"/>
    <dgm:cxn modelId="{BA884B28-80E1-4399-9734-2511711501D4}" type="presParOf" srcId="{A650692B-AA63-4FC1-ABA3-428D76FBEEA1}" destId="{87953F4F-46BC-4FE3-894D-78C595A1631D}" srcOrd="3" destOrd="0" presId="urn:microsoft.com/office/officeart/2005/8/layout/target3"/>
    <dgm:cxn modelId="{1733BAB8-FD1C-4F6C-9ECA-AD4A7EF73701}" type="presParOf" srcId="{A650692B-AA63-4FC1-ABA3-428D76FBEEA1}" destId="{9FBD254F-7508-433B-985A-87212480FC62}" srcOrd="4" destOrd="0" presId="urn:microsoft.com/office/officeart/2005/8/layout/target3"/>
    <dgm:cxn modelId="{DA694045-6EE9-4063-BBD6-384ABDB78677}" type="presParOf" srcId="{A650692B-AA63-4FC1-ABA3-428D76FBEEA1}" destId="{FE591A1D-B8D0-4BC8-8E1D-D98D3B601591}" srcOrd="5" destOrd="0" presId="urn:microsoft.com/office/officeart/2005/8/layout/target3"/>
    <dgm:cxn modelId="{51ECF7A1-0E42-4D0F-B726-A6E2604666D7}" type="presParOf" srcId="{A650692B-AA63-4FC1-ABA3-428D76FBEEA1}" destId="{64A6F320-5CCE-484D-B7FC-9376E62F5077}" srcOrd="6" destOrd="0" presId="urn:microsoft.com/office/officeart/2005/8/layout/target3"/>
    <dgm:cxn modelId="{C2D21DF4-122A-48E1-AE5B-F74048261A2E}" type="presParOf" srcId="{A650692B-AA63-4FC1-ABA3-428D76FBEEA1}" destId="{1A3A4CD0-3FC5-4C0E-AE77-DA64EB7AE74C}" srcOrd="7" destOrd="0" presId="urn:microsoft.com/office/officeart/2005/8/layout/target3"/>
    <dgm:cxn modelId="{8935C273-D70C-4709-8161-4742452DAE06}" type="presParOf" srcId="{A650692B-AA63-4FC1-ABA3-428D76FBEEA1}" destId="{3B58C004-B032-4190-99B4-5F4370168BDD}" srcOrd="8" destOrd="0" presId="urn:microsoft.com/office/officeart/2005/8/layout/target3"/>
    <dgm:cxn modelId="{F227A727-9373-49C5-B6D2-B59A248FF9B0}" type="presParOf" srcId="{A650692B-AA63-4FC1-ABA3-428D76FBEEA1}" destId="{A3C86AF4-6707-493A-B32C-B47DB7FFA76C}" srcOrd="9" destOrd="0" presId="urn:microsoft.com/office/officeart/2005/8/layout/target3"/>
    <dgm:cxn modelId="{F38D575D-CB0A-4C17-B409-515768E1B9EB}" type="presParOf" srcId="{A650692B-AA63-4FC1-ABA3-428D76FBEEA1}" destId="{4A40419E-CF50-4DE7-BB5B-D5D0FACD646D}" srcOrd="10" destOrd="0" presId="urn:microsoft.com/office/officeart/2005/8/layout/target3"/>
    <dgm:cxn modelId="{9EC0B206-DC5E-4B7E-B859-42065A6D271E}" type="presParOf" srcId="{A650692B-AA63-4FC1-ABA3-428D76FBEEA1}" destId="{2365A3AE-7CBE-45BF-81C4-70414A08FB6E}" srcOrd="11" destOrd="0" presId="urn:microsoft.com/office/officeart/2005/8/layout/target3"/>
    <dgm:cxn modelId="{297AD572-8089-44A4-A5F0-B07B253A2A05}" type="presParOf" srcId="{A650692B-AA63-4FC1-ABA3-428D76FBEEA1}" destId="{0F946455-D0EE-4681-A0BD-832BC8E1FB18}" srcOrd="12" destOrd="0" presId="urn:microsoft.com/office/officeart/2005/8/layout/target3"/>
    <dgm:cxn modelId="{CF18ECD0-1614-443D-B850-68B2E4E373BE}" type="presParOf" srcId="{A650692B-AA63-4FC1-ABA3-428D76FBEEA1}" destId="{9553F2E6-A2AA-4652-9327-410CF7F78D27}" srcOrd="13" destOrd="0" presId="urn:microsoft.com/office/officeart/2005/8/layout/target3"/>
    <dgm:cxn modelId="{92178CD4-DE1E-413E-B2F3-5C79BDD25BF9}" type="presParOf" srcId="{A650692B-AA63-4FC1-ABA3-428D76FBEEA1}" destId="{3E1FA350-535D-4D91-976B-CFF1047B23A1}" srcOrd="14" destOrd="0" presId="urn:microsoft.com/office/officeart/2005/8/layout/target3"/>
    <dgm:cxn modelId="{AA6A7B14-D9F6-4F4B-B6BF-9D6783115FED}" type="presParOf" srcId="{A650692B-AA63-4FC1-ABA3-428D76FBEEA1}" destId="{77671E77-D104-4C8C-9AFF-6F58E9F8230E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5103EB-6958-444B-BAE4-46D3CFEF3F7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3FB438D6-67EF-4CC1-A23B-F16CD7AFCBD3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dirty="0" err="1" smtClean="0"/>
            <a:t>Milk</a:t>
          </a:r>
          <a:endParaRPr lang="lv-LV" dirty="0"/>
        </a:p>
      </dgm:t>
    </dgm:pt>
    <dgm:pt modelId="{3C3A9949-18C5-4459-891A-CDC5A3346B42}" type="parTrans" cxnId="{62DF947C-72C2-4791-8AE5-BBBE4971A7B9}">
      <dgm:prSet/>
      <dgm:spPr/>
      <dgm:t>
        <a:bodyPr/>
        <a:lstStyle/>
        <a:p>
          <a:endParaRPr lang="lv-LV"/>
        </a:p>
      </dgm:t>
    </dgm:pt>
    <dgm:pt modelId="{B528EF68-7777-4749-9595-DF8D64444DEE}" type="sibTrans" cxnId="{62DF947C-72C2-4791-8AE5-BBBE4971A7B9}">
      <dgm:prSet/>
      <dgm:spPr/>
      <dgm:t>
        <a:bodyPr/>
        <a:lstStyle/>
        <a:p>
          <a:endParaRPr lang="lv-LV"/>
        </a:p>
      </dgm:t>
    </dgm:pt>
    <dgm:pt modelId="{74170E83-2AC6-422C-BA17-CEEBC9E5D9F0}">
      <dgm:prSet phldrT="[Text]"/>
      <dgm:spPr/>
      <dgm:t>
        <a:bodyPr/>
        <a:lstStyle/>
        <a:p>
          <a:r>
            <a:rPr lang="lv-LV" dirty="0" smtClean="0"/>
            <a:t>Maxima-0.47ls</a:t>
          </a:r>
          <a:endParaRPr lang="lv-LV" dirty="0"/>
        </a:p>
      </dgm:t>
    </dgm:pt>
    <dgm:pt modelId="{D17B1092-481F-4E56-A825-9ABF1BC9D9FB}" type="parTrans" cxnId="{C1FB544D-4F96-4061-807C-EAF911FBBFFC}">
      <dgm:prSet/>
      <dgm:spPr/>
      <dgm:t>
        <a:bodyPr/>
        <a:lstStyle/>
        <a:p>
          <a:endParaRPr lang="lv-LV"/>
        </a:p>
      </dgm:t>
    </dgm:pt>
    <dgm:pt modelId="{745A34E7-8003-4F24-90E8-6F6B40D0F6FE}" type="sibTrans" cxnId="{C1FB544D-4F96-4061-807C-EAF911FBBFFC}">
      <dgm:prSet/>
      <dgm:spPr/>
      <dgm:t>
        <a:bodyPr/>
        <a:lstStyle/>
        <a:p>
          <a:endParaRPr lang="lv-LV"/>
        </a:p>
      </dgm:t>
    </dgm:pt>
    <dgm:pt modelId="{B12FDD8C-E1A7-42FB-BCAE-1903D422A67C}">
      <dgm:prSet phldrT="[Text]"/>
      <dgm:spPr/>
      <dgm:t>
        <a:bodyPr/>
        <a:lstStyle/>
        <a:p>
          <a:r>
            <a:rPr lang="lv-LV" dirty="0" err="1" smtClean="0"/>
            <a:t>Shop</a:t>
          </a:r>
          <a:r>
            <a:rPr lang="lv-LV" dirty="0" smtClean="0"/>
            <a:t> "Daugava"- 0.95ls</a:t>
          </a:r>
          <a:endParaRPr lang="lv-LV" dirty="0"/>
        </a:p>
      </dgm:t>
    </dgm:pt>
    <dgm:pt modelId="{3F4418AD-AD12-406E-BB4D-7D2179C7F093}" type="parTrans" cxnId="{E11C7942-4501-4B69-B949-F3DC81C8C260}">
      <dgm:prSet/>
      <dgm:spPr/>
      <dgm:t>
        <a:bodyPr/>
        <a:lstStyle/>
        <a:p>
          <a:endParaRPr lang="lv-LV"/>
        </a:p>
      </dgm:t>
    </dgm:pt>
    <dgm:pt modelId="{8881C81F-08C1-457D-9C9B-5C9F084CDC06}" type="sibTrans" cxnId="{E11C7942-4501-4B69-B949-F3DC81C8C260}">
      <dgm:prSet/>
      <dgm:spPr/>
      <dgm:t>
        <a:bodyPr/>
        <a:lstStyle/>
        <a:p>
          <a:endParaRPr lang="lv-LV"/>
        </a:p>
      </dgm:t>
    </dgm:pt>
    <dgm:pt modelId="{5161C77C-7F5C-4DBB-870A-F83A93A5B3CA}">
      <dgm:prSet phldrT="[Text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dirty="0" err="1" smtClean="0"/>
            <a:t>Chees</a:t>
          </a:r>
          <a:endParaRPr lang="lv-LV" dirty="0"/>
        </a:p>
      </dgm:t>
    </dgm:pt>
    <dgm:pt modelId="{56A95410-F61C-4BEA-9E34-C7A43B88C815}" type="parTrans" cxnId="{499B3FF8-1C86-4CF2-AEE3-A85256236668}">
      <dgm:prSet/>
      <dgm:spPr/>
      <dgm:t>
        <a:bodyPr/>
        <a:lstStyle/>
        <a:p>
          <a:endParaRPr lang="lv-LV"/>
        </a:p>
      </dgm:t>
    </dgm:pt>
    <dgm:pt modelId="{B984483D-E442-4341-A229-4CD15E6E5C32}" type="sibTrans" cxnId="{499B3FF8-1C86-4CF2-AEE3-A85256236668}">
      <dgm:prSet/>
      <dgm:spPr/>
      <dgm:t>
        <a:bodyPr/>
        <a:lstStyle/>
        <a:p>
          <a:endParaRPr lang="lv-LV"/>
        </a:p>
      </dgm:t>
    </dgm:pt>
    <dgm:pt modelId="{72B0B4E8-ACED-4331-86DE-2759AFD081EE}">
      <dgm:prSet phldrT="[Text]"/>
      <dgm:spPr/>
      <dgm:t>
        <a:bodyPr/>
        <a:lstStyle/>
        <a:p>
          <a:r>
            <a:rPr lang="lv-LV" dirty="0" err="1" smtClean="0"/>
            <a:t>Maxima-</a:t>
          </a:r>
          <a:r>
            <a:rPr lang="lv-LV" dirty="0" smtClean="0"/>
            <a:t> 0.97ls</a:t>
          </a:r>
          <a:endParaRPr lang="lv-LV" dirty="0"/>
        </a:p>
      </dgm:t>
    </dgm:pt>
    <dgm:pt modelId="{89C536D1-F88C-48FC-825A-2D1CBF4CB78E}" type="parTrans" cxnId="{80AE62B8-6869-41FD-8D7B-803F513842C3}">
      <dgm:prSet/>
      <dgm:spPr/>
      <dgm:t>
        <a:bodyPr/>
        <a:lstStyle/>
        <a:p>
          <a:endParaRPr lang="lv-LV"/>
        </a:p>
      </dgm:t>
    </dgm:pt>
    <dgm:pt modelId="{FD494F67-0793-431C-B786-CE592531BF65}" type="sibTrans" cxnId="{80AE62B8-6869-41FD-8D7B-803F513842C3}">
      <dgm:prSet/>
      <dgm:spPr/>
      <dgm:t>
        <a:bodyPr/>
        <a:lstStyle/>
        <a:p>
          <a:endParaRPr lang="lv-LV"/>
        </a:p>
      </dgm:t>
    </dgm:pt>
    <dgm:pt modelId="{4DF71422-9B17-44B4-8901-A9E3E6EB2804}">
      <dgm:prSet phldrT="[Text]"/>
      <dgm:spPr/>
      <dgm:t>
        <a:bodyPr/>
        <a:lstStyle/>
        <a:p>
          <a:r>
            <a:rPr lang="lv-LV" dirty="0" err="1" smtClean="0"/>
            <a:t>Shop</a:t>
          </a:r>
          <a:r>
            <a:rPr lang="lv-LV" dirty="0" smtClean="0"/>
            <a:t> “”Daugava”-2.15ls</a:t>
          </a:r>
          <a:endParaRPr lang="lv-LV" dirty="0"/>
        </a:p>
      </dgm:t>
    </dgm:pt>
    <dgm:pt modelId="{85D91516-0B21-4EA0-9EA4-30A18FEC4E54}" type="parTrans" cxnId="{DD32C8DF-C2B9-442A-BA31-B9A5520FF539}">
      <dgm:prSet/>
      <dgm:spPr/>
      <dgm:t>
        <a:bodyPr/>
        <a:lstStyle/>
        <a:p>
          <a:endParaRPr lang="lv-LV"/>
        </a:p>
      </dgm:t>
    </dgm:pt>
    <dgm:pt modelId="{97BA3ED7-6390-4102-9BF6-FB7AD0AD1F68}" type="sibTrans" cxnId="{DD32C8DF-C2B9-442A-BA31-B9A5520FF539}">
      <dgm:prSet/>
      <dgm:spPr/>
      <dgm:t>
        <a:bodyPr/>
        <a:lstStyle/>
        <a:p>
          <a:endParaRPr lang="lv-LV"/>
        </a:p>
      </dgm:t>
    </dgm:pt>
    <dgm:pt modelId="{99D253D0-2518-4C86-87C9-D13CBE6FAF89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dirty="0" err="1" smtClean="0"/>
            <a:t>Bread</a:t>
          </a:r>
          <a:r>
            <a:rPr lang="lv-LV" dirty="0" smtClean="0"/>
            <a:t> </a:t>
          </a:r>
          <a:endParaRPr lang="lv-LV" dirty="0"/>
        </a:p>
      </dgm:t>
    </dgm:pt>
    <dgm:pt modelId="{E4438986-E452-4E56-9367-D0298FD18AF2}" type="parTrans" cxnId="{5222D38D-6814-4DED-A59E-8F67BEFC1BCE}">
      <dgm:prSet/>
      <dgm:spPr/>
      <dgm:t>
        <a:bodyPr/>
        <a:lstStyle/>
        <a:p>
          <a:endParaRPr lang="lv-LV"/>
        </a:p>
      </dgm:t>
    </dgm:pt>
    <dgm:pt modelId="{4F38FBB4-F5F0-4899-A2D7-11336FA6D805}" type="sibTrans" cxnId="{5222D38D-6814-4DED-A59E-8F67BEFC1BCE}">
      <dgm:prSet/>
      <dgm:spPr/>
      <dgm:t>
        <a:bodyPr/>
        <a:lstStyle/>
        <a:p>
          <a:endParaRPr lang="lv-LV"/>
        </a:p>
      </dgm:t>
    </dgm:pt>
    <dgm:pt modelId="{557E46E1-A917-41B4-980F-33464F037F1C}">
      <dgm:prSet phldrT="[Text]"/>
      <dgm:spPr/>
      <dgm:t>
        <a:bodyPr/>
        <a:lstStyle/>
        <a:p>
          <a:r>
            <a:rPr lang="lv-LV" dirty="0" smtClean="0"/>
            <a:t>Maxima-0.49 </a:t>
          </a:r>
          <a:r>
            <a:rPr lang="lv-LV" dirty="0" err="1" smtClean="0"/>
            <a:t>ls</a:t>
          </a:r>
          <a:r>
            <a:rPr lang="lv-LV" dirty="0" smtClean="0"/>
            <a:t> </a:t>
          </a:r>
          <a:endParaRPr lang="lv-LV" dirty="0"/>
        </a:p>
      </dgm:t>
    </dgm:pt>
    <dgm:pt modelId="{9BFB469A-5EDC-4250-A37F-274AF436C606}" type="parTrans" cxnId="{E077A7E9-FE8B-46AF-9F9B-9D8199B06CB6}">
      <dgm:prSet/>
      <dgm:spPr/>
      <dgm:t>
        <a:bodyPr/>
        <a:lstStyle/>
        <a:p>
          <a:endParaRPr lang="lv-LV"/>
        </a:p>
      </dgm:t>
    </dgm:pt>
    <dgm:pt modelId="{0AB2BFE9-D99E-442A-A781-2A00929DB525}" type="sibTrans" cxnId="{E077A7E9-FE8B-46AF-9F9B-9D8199B06CB6}">
      <dgm:prSet/>
      <dgm:spPr/>
      <dgm:t>
        <a:bodyPr/>
        <a:lstStyle/>
        <a:p>
          <a:endParaRPr lang="lv-LV"/>
        </a:p>
      </dgm:t>
    </dgm:pt>
    <dgm:pt modelId="{263A5B49-AAF2-40AB-B209-AD0784072745}">
      <dgm:prSet phldrT="[Text]"/>
      <dgm:spPr/>
      <dgm:t>
        <a:bodyPr/>
        <a:lstStyle/>
        <a:p>
          <a:r>
            <a:rPr lang="lv-LV" dirty="0" err="1" smtClean="0"/>
            <a:t>Shop</a:t>
          </a:r>
          <a:r>
            <a:rPr lang="lv-LV" dirty="0" smtClean="0"/>
            <a:t> “Lāči” -1.18ls</a:t>
          </a:r>
          <a:endParaRPr lang="lv-LV" dirty="0"/>
        </a:p>
      </dgm:t>
    </dgm:pt>
    <dgm:pt modelId="{237B49EE-9F2B-4FCE-B57A-75F2C9E8498C}" type="parTrans" cxnId="{5E3D3DD3-8E86-478F-8545-9B35B28F89E3}">
      <dgm:prSet/>
      <dgm:spPr/>
      <dgm:t>
        <a:bodyPr/>
        <a:lstStyle/>
        <a:p>
          <a:endParaRPr lang="lv-LV"/>
        </a:p>
      </dgm:t>
    </dgm:pt>
    <dgm:pt modelId="{CEEBA0C2-802E-4318-B01C-C09CDD8E92BD}" type="sibTrans" cxnId="{5E3D3DD3-8E86-478F-8545-9B35B28F89E3}">
      <dgm:prSet/>
      <dgm:spPr/>
      <dgm:t>
        <a:bodyPr/>
        <a:lstStyle/>
        <a:p>
          <a:endParaRPr lang="lv-LV"/>
        </a:p>
      </dgm:t>
    </dgm:pt>
    <dgm:pt modelId="{097C7478-6316-4641-95FE-C40FEB297C41}" type="pres">
      <dgm:prSet presAssocID="{115103EB-6958-444B-BAE4-46D3CFEF3F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29890901-2D58-456C-B411-A041E7CE6112}" type="pres">
      <dgm:prSet presAssocID="{3FB438D6-67EF-4CC1-A23B-F16CD7AFCBD3}" presName="linNode" presStyleCnt="0"/>
      <dgm:spPr/>
    </dgm:pt>
    <dgm:pt modelId="{23550E52-FE98-458C-87B9-4D02B76DF689}" type="pres">
      <dgm:prSet presAssocID="{3FB438D6-67EF-4CC1-A23B-F16CD7AFCBD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BCA294C-57DC-47CC-91E2-D29850CB52FD}" type="pres">
      <dgm:prSet presAssocID="{3FB438D6-67EF-4CC1-A23B-F16CD7AFCBD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9B963B1-949B-43E1-9471-5921829A90CF}" type="pres">
      <dgm:prSet presAssocID="{B528EF68-7777-4749-9595-DF8D64444DEE}" presName="sp" presStyleCnt="0"/>
      <dgm:spPr/>
    </dgm:pt>
    <dgm:pt modelId="{B1B8415F-4720-44D0-9FD2-D179C89CAE6C}" type="pres">
      <dgm:prSet presAssocID="{5161C77C-7F5C-4DBB-870A-F83A93A5B3CA}" presName="linNode" presStyleCnt="0"/>
      <dgm:spPr/>
    </dgm:pt>
    <dgm:pt modelId="{923011EE-7E39-462E-A529-6D66E35AE817}" type="pres">
      <dgm:prSet presAssocID="{5161C77C-7F5C-4DBB-870A-F83A93A5B3C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043772DC-2D13-4CAE-9233-C168630515E0}" type="pres">
      <dgm:prSet presAssocID="{5161C77C-7F5C-4DBB-870A-F83A93A5B3C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DC7F86C-02A4-4FF0-BEC6-89CD55EEE4EE}" type="pres">
      <dgm:prSet presAssocID="{B984483D-E442-4341-A229-4CD15E6E5C32}" presName="sp" presStyleCnt="0"/>
      <dgm:spPr/>
    </dgm:pt>
    <dgm:pt modelId="{6F62F902-44F3-4BDE-9998-BBA1183B117E}" type="pres">
      <dgm:prSet presAssocID="{99D253D0-2518-4C86-87C9-D13CBE6FAF89}" presName="linNode" presStyleCnt="0"/>
      <dgm:spPr/>
    </dgm:pt>
    <dgm:pt modelId="{042A89FE-A8B0-40B7-B4BF-E6CE5415993F}" type="pres">
      <dgm:prSet presAssocID="{99D253D0-2518-4C86-87C9-D13CBE6FAF8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EE23EEF-73F2-49AE-A02F-E85747230B5F}" type="pres">
      <dgm:prSet presAssocID="{99D253D0-2518-4C86-87C9-D13CBE6FAF8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4775B1EF-D039-4A5F-B308-3CC61C6D4F50}" type="presOf" srcId="{557E46E1-A917-41B4-980F-33464F037F1C}" destId="{1EE23EEF-73F2-49AE-A02F-E85747230B5F}" srcOrd="0" destOrd="0" presId="urn:microsoft.com/office/officeart/2005/8/layout/vList5"/>
    <dgm:cxn modelId="{D3B92AD9-888C-45DA-A141-4B13C69E334D}" type="presOf" srcId="{99D253D0-2518-4C86-87C9-D13CBE6FAF89}" destId="{042A89FE-A8B0-40B7-B4BF-E6CE5415993F}" srcOrd="0" destOrd="0" presId="urn:microsoft.com/office/officeart/2005/8/layout/vList5"/>
    <dgm:cxn modelId="{4974E99E-53C5-4630-965D-790C461B68E7}" type="presOf" srcId="{4DF71422-9B17-44B4-8901-A9E3E6EB2804}" destId="{043772DC-2D13-4CAE-9233-C168630515E0}" srcOrd="0" destOrd="1" presId="urn:microsoft.com/office/officeart/2005/8/layout/vList5"/>
    <dgm:cxn modelId="{E077A7E9-FE8B-46AF-9F9B-9D8199B06CB6}" srcId="{99D253D0-2518-4C86-87C9-D13CBE6FAF89}" destId="{557E46E1-A917-41B4-980F-33464F037F1C}" srcOrd="0" destOrd="0" parTransId="{9BFB469A-5EDC-4250-A37F-274AF436C606}" sibTransId="{0AB2BFE9-D99E-442A-A781-2A00929DB525}"/>
    <dgm:cxn modelId="{71DCA50D-E70D-4C62-B645-C74CCF8A0FF6}" type="presOf" srcId="{263A5B49-AAF2-40AB-B209-AD0784072745}" destId="{1EE23EEF-73F2-49AE-A02F-E85747230B5F}" srcOrd="0" destOrd="1" presId="urn:microsoft.com/office/officeart/2005/8/layout/vList5"/>
    <dgm:cxn modelId="{80AE62B8-6869-41FD-8D7B-803F513842C3}" srcId="{5161C77C-7F5C-4DBB-870A-F83A93A5B3CA}" destId="{72B0B4E8-ACED-4331-86DE-2759AFD081EE}" srcOrd="0" destOrd="0" parTransId="{89C536D1-F88C-48FC-825A-2D1CBF4CB78E}" sibTransId="{FD494F67-0793-431C-B786-CE592531BF65}"/>
    <dgm:cxn modelId="{5E3D3DD3-8E86-478F-8545-9B35B28F89E3}" srcId="{99D253D0-2518-4C86-87C9-D13CBE6FAF89}" destId="{263A5B49-AAF2-40AB-B209-AD0784072745}" srcOrd="1" destOrd="0" parTransId="{237B49EE-9F2B-4FCE-B57A-75F2C9E8498C}" sibTransId="{CEEBA0C2-802E-4318-B01C-C09CDD8E92BD}"/>
    <dgm:cxn modelId="{C1FB544D-4F96-4061-807C-EAF911FBBFFC}" srcId="{3FB438D6-67EF-4CC1-A23B-F16CD7AFCBD3}" destId="{74170E83-2AC6-422C-BA17-CEEBC9E5D9F0}" srcOrd="0" destOrd="0" parTransId="{D17B1092-481F-4E56-A825-9ABF1BC9D9FB}" sibTransId="{745A34E7-8003-4F24-90E8-6F6B40D0F6FE}"/>
    <dgm:cxn modelId="{5222D38D-6814-4DED-A59E-8F67BEFC1BCE}" srcId="{115103EB-6958-444B-BAE4-46D3CFEF3F7B}" destId="{99D253D0-2518-4C86-87C9-D13CBE6FAF89}" srcOrd="2" destOrd="0" parTransId="{E4438986-E452-4E56-9367-D0298FD18AF2}" sibTransId="{4F38FBB4-F5F0-4899-A2D7-11336FA6D805}"/>
    <dgm:cxn modelId="{DD32C8DF-C2B9-442A-BA31-B9A5520FF539}" srcId="{5161C77C-7F5C-4DBB-870A-F83A93A5B3CA}" destId="{4DF71422-9B17-44B4-8901-A9E3E6EB2804}" srcOrd="1" destOrd="0" parTransId="{85D91516-0B21-4EA0-9EA4-30A18FEC4E54}" sibTransId="{97BA3ED7-6390-4102-9BF6-FB7AD0AD1F68}"/>
    <dgm:cxn modelId="{04E13449-EB63-4800-8078-3BB7A2EFB425}" type="presOf" srcId="{115103EB-6958-444B-BAE4-46D3CFEF3F7B}" destId="{097C7478-6316-4641-95FE-C40FEB297C41}" srcOrd="0" destOrd="0" presId="urn:microsoft.com/office/officeart/2005/8/layout/vList5"/>
    <dgm:cxn modelId="{62DF947C-72C2-4791-8AE5-BBBE4971A7B9}" srcId="{115103EB-6958-444B-BAE4-46D3CFEF3F7B}" destId="{3FB438D6-67EF-4CC1-A23B-F16CD7AFCBD3}" srcOrd="0" destOrd="0" parTransId="{3C3A9949-18C5-4459-891A-CDC5A3346B42}" sibTransId="{B528EF68-7777-4749-9595-DF8D64444DEE}"/>
    <dgm:cxn modelId="{F76E3851-88DF-48F8-A364-895611699878}" type="presOf" srcId="{B12FDD8C-E1A7-42FB-BCAE-1903D422A67C}" destId="{1BCA294C-57DC-47CC-91E2-D29850CB52FD}" srcOrd="0" destOrd="1" presId="urn:microsoft.com/office/officeart/2005/8/layout/vList5"/>
    <dgm:cxn modelId="{0EE5498D-F8A0-43E9-9002-D73108A0E053}" type="presOf" srcId="{3FB438D6-67EF-4CC1-A23B-F16CD7AFCBD3}" destId="{23550E52-FE98-458C-87B9-4D02B76DF689}" srcOrd="0" destOrd="0" presId="urn:microsoft.com/office/officeart/2005/8/layout/vList5"/>
    <dgm:cxn modelId="{E11C7942-4501-4B69-B949-F3DC81C8C260}" srcId="{3FB438D6-67EF-4CC1-A23B-F16CD7AFCBD3}" destId="{B12FDD8C-E1A7-42FB-BCAE-1903D422A67C}" srcOrd="1" destOrd="0" parTransId="{3F4418AD-AD12-406E-BB4D-7D2179C7F093}" sibTransId="{8881C81F-08C1-457D-9C9B-5C9F084CDC06}"/>
    <dgm:cxn modelId="{499B3FF8-1C86-4CF2-AEE3-A85256236668}" srcId="{115103EB-6958-444B-BAE4-46D3CFEF3F7B}" destId="{5161C77C-7F5C-4DBB-870A-F83A93A5B3CA}" srcOrd="1" destOrd="0" parTransId="{56A95410-F61C-4BEA-9E34-C7A43B88C815}" sibTransId="{B984483D-E442-4341-A229-4CD15E6E5C32}"/>
    <dgm:cxn modelId="{5349DF4C-9805-4980-8109-A1C40A7272E1}" type="presOf" srcId="{72B0B4E8-ACED-4331-86DE-2759AFD081EE}" destId="{043772DC-2D13-4CAE-9233-C168630515E0}" srcOrd="0" destOrd="0" presId="urn:microsoft.com/office/officeart/2005/8/layout/vList5"/>
    <dgm:cxn modelId="{B4F39016-C4F1-4F24-BF25-2625BA23D2F8}" type="presOf" srcId="{74170E83-2AC6-422C-BA17-CEEBC9E5D9F0}" destId="{1BCA294C-57DC-47CC-91E2-D29850CB52FD}" srcOrd="0" destOrd="0" presId="urn:microsoft.com/office/officeart/2005/8/layout/vList5"/>
    <dgm:cxn modelId="{1309CA57-FB95-4671-BC5B-847BC0A08C88}" type="presOf" srcId="{5161C77C-7F5C-4DBB-870A-F83A93A5B3CA}" destId="{923011EE-7E39-462E-A529-6D66E35AE817}" srcOrd="0" destOrd="0" presId="urn:microsoft.com/office/officeart/2005/8/layout/vList5"/>
    <dgm:cxn modelId="{7CEFB4EC-E8BD-43A7-A023-EF8FDB37228B}" type="presParOf" srcId="{097C7478-6316-4641-95FE-C40FEB297C41}" destId="{29890901-2D58-456C-B411-A041E7CE6112}" srcOrd="0" destOrd="0" presId="urn:microsoft.com/office/officeart/2005/8/layout/vList5"/>
    <dgm:cxn modelId="{2616C4DF-FD71-4904-A112-E70B935AFD40}" type="presParOf" srcId="{29890901-2D58-456C-B411-A041E7CE6112}" destId="{23550E52-FE98-458C-87B9-4D02B76DF689}" srcOrd="0" destOrd="0" presId="urn:microsoft.com/office/officeart/2005/8/layout/vList5"/>
    <dgm:cxn modelId="{B746DFA6-B081-42F7-8F09-74C400F6D9FF}" type="presParOf" srcId="{29890901-2D58-456C-B411-A041E7CE6112}" destId="{1BCA294C-57DC-47CC-91E2-D29850CB52FD}" srcOrd="1" destOrd="0" presId="urn:microsoft.com/office/officeart/2005/8/layout/vList5"/>
    <dgm:cxn modelId="{1393D691-30D6-4F54-B0C9-6EE2FDFAFA32}" type="presParOf" srcId="{097C7478-6316-4641-95FE-C40FEB297C41}" destId="{C9B963B1-949B-43E1-9471-5921829A90CF}" srcOrd="1" destOrd="0" presId="urn:microsoft.com/office/officeart/2005/8/layout/vList5"/>
    <dgm:cxn modelId="{6C0DD1E9-26E5-426B-9F35-CA7AF52863C3}" type="presParOf" srcId="{097C7478-6316-4641-95FE-C40FEB297C41}" destId="{B1B8415F-4720-44D0-9FD2-D179C89CAE6C}" srcOrd="2" destOrd="0" presId="urn:microsoft.com/office/officeart/2005/8/layout/vList5"/>
    <dgm:cxn modelId="{62E14E4C-2A44-481D-B0C2-1DC4FAD30C12}" type="presParOf" srcId="{B1B8415F-4720-44D0-9FD2-D179C89CAE6C}" destId="{923011EE-7E39-462E-A529-6D66E35AE817}" srcOrd="0" destOrd="0" presId="urn:microsoft.com/office/officeart/2005/8/layout/vList5"/>
    <dgm:cxn modelId="{C63E08E1-C750-4F8A-9674-2F3C9E8C869A}" type="presParOf" srcId="{B1B8415F-4720-44D0-9FD2-D179C89CAE6C}" destId="{043772DC-2D13-4CAE-9233-C168630515E0}" srcOrd="1" destOrd="0" presId="urn:microsoft.com/office/officeart/2005/8/layout/vList5"/>
    <dgm:cxn modelId="{2DA084A6-544B-47B3-9F7E-FE0126EE57E2}" type="presParOf" srcId="{097C7478-6316-4641-95FE-C40FEB297C41}" destId="{3DC7F86C-02A4-4FF0-BEC6-89CD55EEE4EE}" srcOrd="3" destOrd="0" presId="urn:microsoft.com/office/officeart/2005/8/layout/vList5"/>
    <dgm:cxn modelId="{CF1B2FB8-DFA8-4D06-B0EC-6D421614D580}" type="presParOf" srcId="{097C7478-6316-4641-95FE-C40FEB297C41}" destId="{6F62F902-44F3-4BDE-9998-BBA1183B117E}" srcOrd="4" destOrd="0" presId="urn:microsoft.com/office/officeart/2005/8/layout/vList5"/>
    <dgm:cxn modelId="{E7D998EC-E963-4383-9A49-32AE29FA99C9}" type="presParOf" srcId="{6F62F902-44F3-4BDE-9998-BBA1183B117E}" destId="{042A89FE-A8B0-40B7-B4BF-E6CE5415993F}" srcOrd="0" destOrd="0" presId="urn:microsoft.com/office/officeart/2005/8/layout/vList5"/>
    <dgm:cxn modelId="{88867862-039A-4C84-832E-436D0F0CF3E9}" type="presParOf" srcId="{6F62F902-44F3-4BDE-9998-BBA1183B117E}" destId="{1EE23EEF-73F2-49AE-A02F-E85747230B5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6F9667-8237-438F-9FB5-BB3A8A077413}" type="doc">
      <dgm:prSet loTypeId="urn:microsoft.com/office/officeart/2005/8/layout/h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lv-LV"/>
        </a:p>
      </dgm:t>
    </dgm:pt>
    <dgm:pt modelId="{211A94AC-751F-4CC1-BBF9-43E838573DC5}">
      <dgm:prSet phldrT="[Text]" phldr="1"/>
      <dgm:spPr/>
      <dgm:t>
        <a:bodyPr/>
        <a:lstStyle/>
        <a:p>
          <a:endParaRPr lang="lv-LV" dirty="0"/>
        </a:p>
      </dgm:t>
    </dgm:pt>
    <dgm:pt modelId="{8328237F-81F7-41A9-A651-5A66070092E3}" type="parTrans" cxnId="{6ADAB7BC-D332-42D6-900F-C9720B5FEAFF}">
      <dgm:prSet/>
      <dgm:spPr/>
      <dgm:t>
        <a:bodyPr/>
        <a:lstStyle/>
        <a:p>
          <a:endParaRPr lang="lv-LV"/>
        </a:p>
      </dgm:t>
    </dgm:pt>
    <dgm:pt modelId="{AB093FF4-9102-4858-AEA1-BA1DB8DB4FC0}" type="sibTrans" cxnId="{6ADAB7BC-D332-42D6-900F-C9720B5FEAFF}">
      <dgm:prSet/>
      <dgm:spPr/>
      <dgm:t>
        <a:bodyPr/>
        <a:lstStyle/>
        <a:p>
          <a:endParaRPr lang="lv-LV"/>
        </a:p>
      </dgm:t>
    </dgm:pt>
    <dgm:pt modelId="{26969E4A-C1D1-4FBB-908D-D4FAA38FE4C7}">
      <dgm:prSet phldrT="[Text]"/>
      <dgm:spPr/>
      <dgm:t>
        <a:bodyPr/>
        <a:lstStyle/>
        <a:p>
          <a:r>
            <a:rPr lang="lv-LV" dirty="0" err="1" smtClean="0"/>
            <a:t>Some</a:t>
          </a:r>
          <a:r>
            <a:rPr lang="lv-LV" dirty="0" smtClean="0"/>
            <a:t> students </a:t>
          </a:r>
          <a:r>
            <a:rPr lang="lv-LV" dirty="0" err="1" smtClean="0"/>
            <a:t>have</a:t>
          </a:r>
          <a:r>
            <a:rPr lang="lv-LV" dirty="0" smtClean="0"/>
            <a:t> </a:t>
          </a:r>
          <a:r>
            <a:rPr lang="lv-LV" dirty="0" err="1" smtClean="0"/>
            <a:t>problems</a:t>
          </a:r>
          <a:r>
            <a:rPr lang="lv-LV" dirty="0" smtClean="0"/>
            <a:t> </a:t>
          </a:r>
          <a:r>
            <a:rPr lang="lv-LV" dirty="0" err="1" smtClean="0"/>
            <a:t>with</a:t>
          </a:r>
          <a:r>
            <a:rPr lang="lv-LV" dirty="0" smtClean="0"/>
            <a:t> </a:t>
          </a:r>
          <a:r>
            <a:rPr lang="lv-LV" dirty="0" err="1" smtClean="0"/>
            <a:t>language</a:t>
          </a:r>
          <a:r>
            <a:rPr lang="lv-LV" dirty="0" smtClean="0"/>
            <a:t> </a:t>
          </a:r>
          <a:r>
            <a:rPr lang="lv-LV" dirty="0" err="1" smtClean="0"/>
            <a:t>skills</a:t>
          </a:r>
          <a:endParaRPr lang="lv-LV" dirty="0"/>
        </a:p>
      </dgm:t>
    </dgm:pt>
    <dgm:pt modelId="{8BCECB93-5C9A-4FA6-9A1F-6C54F19ED259}" type="parTrans" cxnId="{5A643038-A4C3-4C34-94BB-E474C6ABCCC9}">
      <dgm:prSet/>
      <dgm:spPr/>
      <dgm:t>
        <a:bodyPr/>
        <a:lstStyle/>
        <a:p>
          <a:endParaRPr lang="lv-LV"/>
        </a:p>
      </dgm:t>
    </dgm:pt>
    <dgm:pt modelId="{6DC1F931-A936-4C02-A8D6-07D8C366D090}" type="sibTrans" cxnId="{5A643038-A4C3-4C34-94BB-E474C6ABCCC9}">
      <dgm:prSet/>
      <dgm:spPr/>
      <dgm:t>
        <a:bodyPr/>
        <a:lstStyle/>
        <a:p>
          <a:endParaRPr lang="lv-LV"/>
        </a:p>
      </dgm:t>
    </dgm:pt>
    <dgm:pt modelId="{4A3544E3-AA5D-4628-A099-803F74068635}">
      <dgm:prSet phldrT="[Text]" phldr="1"/>
      <dgm:spPr/>
      <dgm:t>
        <a:bodyPr/>
        <a:lstStyle/>
        <a:p>
          <a:endParaRPr lang="lv-LV"/>
        </a:p>
      </dgm:t>
    </dgm:pt>
    <dgm:pt modelId="{10624FB8-3FFB-4A4D-8672-DDD34D3A92C5}" type="parTrans" cxnId="{7681F291-E2D9-4EA5-A550-26AC9B21D453}">
      <dgm:prSet/>
      <dgm:spPr/>
      <dgm:t>
        <a:bodyPr/>
        <a:lstStyle/>
        <a:p>
          <a:endParaRPr lang="lv-LV"/>
        </a:p>
      </dgm:t>
    </dgm:pt>
    <dgm:pt modelId="{12000350-9791-46B7-820F-38EE87174002}" type="sibTrans" cxnId="{7681F291-E2D9-4EA5-A550-26AC9B21D453}">
      <dgm:prSet/>
      <dgm:spPr/>
      <dgm:t>
        <a:bodyPr/>
        <a:lstStyle/>
        <a:p>
          <a:endParaRPr lang="lv-LV"/>
        </a:p>
      </dgm:t>
    </dgm:pt>
    <dgm:pt modelId="{02DD0B20-E07A-4910-9A98-0175412CDAAD}">
      <dgm:prSet phldrT="[Text]"/>
      <dgm:spPr/>
      <dgm:t>
        <a:bodyPr/>
        <a:lstStyle/>
        <a:p>
          <a:r>
            <a:rPr lang="lv-LV" dirty="0" err="1" smtClean="0"/>
            <a:t>We</a:t>
          </a:r>
          <a:r>
            <a:rPr lang="lv-LV" dirty="0" smtClean="0"/>
            <a:t> </a:t>
          </a:r>
          <a:r>
            <a:rPr lang="lv-LV" dirty="0" err="1" smtClean="0"/>
            <a:t>don’t</a:t>
          </a:r>
          <a:r>
            <a:rPr lang="lv-LV" dirty="0" smtClean="0"/>
            <a:t> </a:t>
          </a:r>
          <a:r>
            <a:rPr lang="lv-LV" dirty="0" err="1" smtClean="0"/>
            <a:t>have</a:t>
          </a:r>
          <a:r>
            <a:rPr lang="lv-LV" dirty="0" smtClean="0"/>
            <a:t> </a:t>
          </a:r>
          <a:r>
            <a:rPr lang="lv-LV" dirty="0" err="1" smtClean="0"/>
            <a:t>much</a:t>
          </a:r>
          <a:r>
            <a:rPr lang="lv-LV" dirty="0" smtClean="0"/>
            <a:t> </a:t>
          </a:r>
          <a:r>
            <a:rPr lang="lv-LV" dirty="0" err="1" smtClean="0"/>
            <a:t>information</a:t>
          </a:r>
          <a:r>
            <a:rPr lang="lv-LV" dirty="0" smtClean="0"/>
            <a:t> </a:t>
          </a:r>
          <a:r>
            <a:rPr lang="lv-LV" dirty="0" err="1" smtClean="0"/>
            <a:t>about</a:t>
          </a:r>
          <a:r>
            <a:rPr lang="lv-LV" dirty="0" smtClean="0"/>
            <a:t> </a:t>
          </a:r>
          <a:r>
            <a:rPr lang="lv-LV" dirty="0" err="1" smtClean="0"/>
            <a:t>ecology</a:t>
          </a:r>
          <a:endParaRPr lang="lv-LV" dirty="0"/>
        </a:p>
      </dgm:t>
    </dgm:pt>
    <dgm:pt modelId="{B839C08C-633F-46EC-9A4A-69EC4D765A9B}" type="parTrans" cxnId="{1CEEB691-C080-49AA-A202-110D7725DE5E}">
      <dgm:prSet/>
      <dgm:spPr/>
      <dgm:t>
        <a:bodyPr/>
        <a:lstStyle/>
        <a:p>
          <a:endParaRPr lang="lv-LV"/>
        </a:p>
      </dgm:t>
    </dgm:pt>
    <dgm:pt modelId="{F7B72357-9187-463C-98B2-7232AAD9A805}" type="sibTrans" cxnId="{1CEEB691-C080-49AA-A202-110D7725DE5E}">
      <dgm:prSet/>
      <dgm:spPr/>
      <dgm:t>
        <a:bodyPr/>
        <a:lstStyle/>
        <a:p>
          <a:endParaRPr lang="lv-LV"/>
        </a:p>
      </dgm:t>
    </dgm:pt>
    <dgm:pt modelId="{ACC45D02-F6E1-40E5-B082-E337AC94C0FB}" type="pres">
      <dgm:prSet presAssocID="{E76F9667-8237-438F-9FB5-BB3A8A0774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D619FA2E-4382-4A82-A82F-8BE784D767C8}" type="pres">
      <dgm:prSet presAssocID="{211A94AC-751F-4CC1-BBF9-43E838573DC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DAC8AD79-FF13-45D8-AB8E-BA2ACE06AFEA}" type="pres">
      <dgm:prSet presAssocID="{AB093FF4-9102-4858-AEA1-BA1DB8DB4FC0}" presName="sibTrans" presStyleCnt="0"/>
      <dgm:spPr/>
    </dgm:pt>
    <dgm:pt modelId="{4F591CEA-BDAF-43BD-88D6-A9792D5B79DA}" type="pres">
      <dgm:prSet presAssocID="{4A3544E3-AA5D-4628-A099-803F7406863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</dgm:ptLst>
  <dgm:cxnLst>
    <dgm:cxn modelId="{91C88FB5-E4BA-4880-B488-FA928C8ACDDB}" type="presOf" srcId="{4A3544E3-AA5D-4628-A099-803F74068635}" destId="{4F591CEA-BDAF-43BD-88D6-A9792D5B79DA}" srcOrd="0" destOrd="0" presId="urn:microsoft.com/office/officeart/2005/8/layout/hList6"/>
    <dgm:cxn modelId="{007B7110-B540-4613-BED1-3C5277BF1172}" type="presOf" srcId="{E76F9667-8237-438F-9FB5-BB3A8A077413}" destId="{ACC45D02-F6E1-40E5-B082-E337AC94C0FB}" srcOrd="0" destOrd="0" presId="urn:microsoft.com/office/officeart/2005/8/layout/hList6"/>
    <dgm:cxn modelId="{1CEEB691-C080-49AA-A202-110D7725DE5E}" srcId="{4A3544E3-AA5D-4628-A099-803F74068635}" destId="{02DD0B20-E07A-4910-9A98-0175412CDAAD}" srcOrd="0" destOrd="0" parTransId="{B839C08C-633F-46EC-9A4A-69EC4D765A9B}" sibTransId="{F7B72357-9187-463C-98B2-7232AAD9A805}"/>
    <dgm:cxn modelId="{8051E5CB-2591-452D-8DC3-8606C0060667}" type="presOf" srcId="{02DD0B20-E07A-4910-9A98-0175412CDAAD}" destId="{4F591CEA-BDAF-43BD-88D6-A9792D5B79DA}" srcOrd="0" destOrd="1" presId="urn:microsoft.com/office/officeart/2005/8/layout/hList6"/>
    <dgm:cxn modelId="{C63A1207-6AE4-49F1-824B-FB960B980BF4}" type="presOf" srcId="{211A94AC-751F-4CC1-BBF9-43E838573DC5}" destId="{D619FA2E-4382-4A82-A82F-8BE784D767C8}" srcOrd="0" destOrd="0" presId="urn:microsoft.com/office/officeart/2005/8/layout/hList6"/>
    <dgm:cxn modelId="{2C83D8E0-2830-48CA-8538-C585A03CA679}" type="presOf" srcId="{26969E4A-C1D1-4FBB-908D-D4FAA38FE4C7}" destId="{D619FA2E-4382-4A82-A82F-8BE784D767C8}" srcOrd="0" destOrd="1" presId="urn:microsoft.com/office/officeart/2005/8/layout/hList6"/>
    <dgm:cxn modelId="{7681F291-E2D9-4EA5-A550-26AC9B21D453}" srcId="{E76F9667-8237-438F-9FB5-BB3A8A077413}" destId="{4A3544E3-AA5D-4628-A099-803F74068635}" srcOrd="1" destOrd="0" parTransId="{10624FB8-3FFB-4A4D-8672-DDD34D3A92C5}" sibTransId="{12000350-9791-46B7-820F-38EE87174002}"/>
    <dgm:cxn modelId="{5A643038-A4C3-4C34-94BB-E474C6ABCCC9}" srcId="{211A94AC-751F-4CC1-BBF9-43E838573DC5}" destId="{26969E4A-C1D1-4FBB-908D-D4FAA38FE4C7}" srcOrd="0" destOrd="0" parTransId="{8BCECB93-5C9A-4FA6-9A1F-6C54F19ED259}" sibTransId="{6DC1F931-A936-4C02-A8D6-07D8C366D090}"/>
    <dgm:cxn modelId="{6ADAB7BC-D332-42D6-900F-C9720B5FEAFF}" srcId="{E76F9667-8237-438F-9FB5-BB3A8A077413}" destId="{211A94AC-751F-4CC1-BBF9-43E838573DC5}" srcOrd="0" destOrd="0" parTransId="{8328237F-81F7-41A9-A651-5A66070092E3}" sibTransId="{AB093FF4-9102-4858-AEA1-BA1DB8DB4FC0}"/>
    <dgm:cxn modelId="{A26CE7D9-F292-4455-AFCF-F50C1CC73C45}" type="presParOf" srcId="{ACC45D02-F6E1-40E5-B082-E337AC94C0FB}" destId="{D619FA2E-4382-4A82-A82F-8BE784D767C8}" srcOrd="0" destOrd="0" presId="urn:microsoft.com/office/officeart/2005/8/layout/hList6"/>
    <dgm:cxn modelId="{FE65390A-1EC1-4393-B63D-112BC5B43C14}" type="presParOf" srcId="{ACC45D02-F6E1-40E5-B082-E337AC94C0FB}" destId="{DAC8AD79-FF13-45D8-AB8E-BA2ACE06AFEA}" srcOrd="1" destOrd="0" presId="urn:microsoft.com/office/officeart/2005/8/layout/hList6"/>
    <dgm:cxn modelId="{C25582CE-7211-482D-958B-6530D4E1F55C}" type="presParOf" srcId="{ACC45D02-F6E1-40E5-B082-E337AC94C0FB}" destId="{4F591CEA-BDAF-43BD-88D6-A9792D5B79D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002BC-270B-49CD-9E7A-73EDBE73DEEB}">
      <dsp:nvSpPr>
        <dsp:cNvPr id="0" name=""/>
        <dsp:cNvSpPr/>
      </dsp:nvSpPr>
      <dsp:spPr>
        <a:xfrm>
          <a:off x="0" y="251618"/>
          <a:ext cx="4343400" cy="4343400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FEE896-D7A5-43B5-BB6A-DACA436E70FA}">
      <dsp:nvSpPr>
        <dsp:cNvPr id="0" name=""/>
        <dsp:cNvSpPr/>
      </dsp:nvSpPr>
      <dsp:spPr>
        <a:xfrm>
          <a:off x="2171700" y="251618"/>
          <a:ext cx="5067299" cy="4343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400" b="1" kern="1200" dirty="0" err="1" smtClean="0"/>
            <a:t>We</a:t>
          </a:r>
          <a:r>
            <a:rPr lang="lv-LV" sz="2400" b="1" kern="1200" dirty="0" smtClean="0"/>
            <a:t> </a:t>
          </a:r>
          <a:r>
            <a:rPr lang="lv-LV" sz="2400" b="1" kern="1200" dirty="0" err="1" smtClean="0"/>
            <a:t>have</a:t>
          </a:r>
          <a:r>
            <a:rPr lang="lv-LV" sz="2400" b="1" kern="1200" dirty="0" smtClean="0"/>
            <a:t> </a:t>
          </a:r>
          <a:r>
            <a:rPr lang="lv-LV" sz="2400" b="1" kern="1200" dirty="0" err="1" smtClean="0"/>
            <a:t>problems</a:t>
          </a:r>
          <a:r>
            <a:rPr lang="lv-LV" sz="2400" b="1" kern="1200" dirty="0" smtClean="0"/>
            <a:t> </a:t>
          </a:r>
          <a:r>
            <a:rPr lang="lv-LV" sz="2400" b="1" kern="1200" dirty="0" err="1" smtClean="0"/>
            <a:t>with</a:t>
          </a:r>
          <a:r>
            <a:rPr lang="lv-LV" sz="2400" b="1" kern="1200" dirty="0" smtClean="0"/>
            <a:t> </a:t>
          </a:r>
          <a:r>
            <a:rPr lang="lv-LV" sz="2400" b="1" kern="1200" dirty="0" err="1" smtClean="0"/>
            <a:t>interest</a:t>
          </a:r>
          <a:r>
            <a:rPr lang="lv-LV" sz="2400" b="1" kern="1200" dirty="0" smtClean="0"/>
            <a:t> </a:t>
          </a:r>
          <a:r>
            <a:rPr lang="lv-LV" sz="2400" b="1" kern="1200" dirty="0" err="1" smtClean="0"/>
            <a:t>about</a:t>
          </a:r>
          <a:r>
            <a:rPr lang="lv-LV" sz="2400" b="1" kern="1200" dirty="0" smtClean="0"/>
            <a:t> </a:t>
          </a:r>
          <a:r>
            <a:rPr lang="lv-LV" sz="2400" b="1" kern="1200" dirty="0" err="1" smtClean="0"/>
            <a:t>saving</a:t>
          </a:r>
          <a:r>
            <a:rPr lang="lv-LV" sz="2400" b="1" kern="1200" dirty="0" smtClean="0"/>
            <a:t> </a:t>
          </a:r>
          <a:r>
            <a:rPr lang="lv-LV" sz="2400" b="1" kern="1200" dirty="0" err="1" smtClean="0"/>
            <a:t>nature</a:t>
          </a:r>
          <a:r>
            <a:rPr lang="lv-LV" sz="2400" b="1" kern="1200" dirty="0" smtClean="0"/>
            <a:t> </a:t>
          </a:r>
          <a:r>
            <a:rPr lang="lv-LV" sz="2400" b="1" kern="1200" dirty="0" err="1" smtClean="0"/>
            <a:t>and</a:t>
          </a:r>
          <a:r>
            <a:rPr lang="lv-LV" sz="2400" b="1" kern="1200" dirty="0" smtClean="0"/>
            <a:t> </a:t>
          </a:r>
          <a:r>
            <a:rPr lang="lv-LV" sz="2400" b="1" kern="1200" dirty="0" err="1" smtClean="0"/>
            <a:t>being</a:t>
          </a:r>
          <a:r>
            <a:rPr lang="lv-LV" sz="2400" b="1" kern="1200" dirty="0" smtClean="0"/>
            <a:t> «</a:t>
          </a:r>
          <a:r>
            <a:rPr lang="lv-LV" sz="2400" b="1" kern="1200" dirty="0" err="1" smtClean="0"/>
            <a:t>green</a:t>
          </a:r>
          <a:r>
            <a:rPr lang="lv-LV" sz="2400" b="1" kern="1200" dirty="0" smtClean="0"/>
            <a:t>»:</a:t>
          </a:r>
        </a:p>
      </dsp:txBody>
      <dsp:txXfrm>
        <a:off x="2171700" y="251618"/>
        <a:ext cx="5067299" cy="922972"/>
      </dsp:txXfrm>
    </dsp:sp>
    <dsp:sp modelId="{9FBD254F-7508-433B-985A-87212480FC62}">
      <dsp:nvSpPr>
        <dsp:cNvPr id="0" name=""/>
        <dsp:cNvSpPr/>
      </dsp:nvSpPr>
      <dsp:spPr>
        <a:xfrm>
          <a:off x="570071" y="1174591"/>
          <a:ext cx="3203257" cy="320325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5745295"/>
            <a:satOff val="-14534"/>
            <a:lumOff val="653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91A1D-B8D0-4BC8-8E1D-D98D3B601591}">
      <dsp:nvSpPr>
        <dsp:cNvPr id="0" name=""/>
        <dsp:cNvSpPr/>
      </dsp:nvSpPr>
      <dsp:spPr>
        <a:xfrm>
          <a:off x="2171700" y="1273251"/>
          <a:ext cx="5067299" cy="30059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5745295"/>
              <a:satOff val="-14534"/>
              <a:lumOff val="6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900" kern="1200" dirty="0" err="1" smtClean="0"/>
            <a:t>In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our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country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we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don’t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have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much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information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and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activities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for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ecological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life</a:t>
          </a:r>
          <a:r>
            <a:rPr lang="lv-LV" sz="1900" kern="1200" dirty="0" smtClean="0"/>
            <a:t>. </a:t>
          </a:r>
          <a:endParaRPr lang="lv-LV" sz="1900" kern="1200" dirty="0"/>
        </a:p>
      </dsp:txBody>
      <dsp:txXfrm>
        <a:off x="2171700" y="1273251"/>
        <a:ext cx="5067299" cy="866117"/>
      </dsp:txXfrm>
    </dsp:sp>
    <dsp:sp modelId="{1A3A4CD0-3FC5-4C0E-AE77-DA64EB7AE74C}">
      <dsp:nvSpPr>
        <dsp:cNvPr id="0" name=""/>
        <dsp:cNvSpPr/>
      </dsp:nvSpPr>
      <dsp:spPr>
        <a:xfrm>
          <a:off x="1140142" y="2097564"/>
          <a:ext cx="2063115" cy="2063115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11490590"/>
            <a:satOff val="-29069"/>
            <a:lumOff val="1307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8C004-B032-4190-99B4-5F4370168BDD}">
      <dsp:nvSpPr>
        <dsp:cNvPr id="0" name=""/>
        <dsp:cNvSpPr/>
      </dsp:nvSpPr>
      <dsp:spPr>
        <a:xfrm>
          <a:off x="2171700" y="2105032"/>
          <a:ext cx="5067299" cy="20631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11490590"/>
              <a:satOff val="-29069"/>
              <a:lumOff val="13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900" kern="1200" dirty="0" err="1" smtClean="0"/>
            <a:t>People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are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too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busy</a:t>
          </a:r>
          <a:r>
            <a:rPr lang="lv-LV" sz="1900" kern="1200" dirty="0" smtClean="0"/>
            <a:t> to </a:t>
          </a:r>
          <a:r>
            <a:rPr lang="lv-LV" sz="1900" kern="1200" dirty="0" err="1" smtClean="0"/>
            <a:t>spend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time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separating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trash</a:t>
          </a:r>
          <a:endParaRPr lang="lv-LV" sz="1900" kern="1200" dirty="0"/>
        </a:p>
      </dsp:txBody>
      <dsp:txXfrm>
        <a:off x="2171700" y="2105032"/>
        <a:ext cx="5067299" cy="922972"/>
      </dsp:txXfrm>
    </dsp:sp>
    <dsp:sp modelId="{4A40419E-CF50-4DE7-BB5B-D5D0FACD646D}">
      <dsp:nvSpPr>
        <dsp:cNvPr id="0" name=""/>
        <dsp:cNvSpPr/>
      </dsp:nvSpPr>
      <dsp:spPr>
        <a:xfrm>
          <a:off x="1710213" y="3020536"/>
          <a:ext cx="922972" cy="92297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5A3AE-7CBE-45BF-81C4-70414A08FB6E}">
      <dsp:nvSpPr>
        <dsp:cNvPr id="0" name=""/>
        <dsp:cNvSpPr/>
      </dsp:nvSpPr>
      <dsp:spPr>
        <a:xfrm>
          <a:off x="2171700" y="3020536"/>
          <a:ext cx="5067299" cy="9229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17235884"/>
              <a:satOff val="-43603"/>
              <a:lumOff val="19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1900" kern="1200" dirty="0" err="1" smtClean="0"/>
            <a:t>Ecological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life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is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more</a:t>
          </a:r>
          <a:r>
            <a:rPr lang="lv-LV" sz="1900" kern="1200" dirty="0" smtClean="0"/>
            <a:t> </a:t>
          </a:r>
          <a:r>
            <a:rPr lang="lv-LV" sz="1900" kern="1200" dirty="0" err="1" smtClean="0"/>
            <a:t>expensive</a:t>
          </a:r>
          <a:endParaRPr lang="lv-LV" sz="1900" kern="1200" dirty="0"/>
        </a:p>
      </dsp:txBody>
      <dsp:txXfrm>
        <a:off x="2171700" y="3020536"/>
        <a:ext cx="5067299" cy="9229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A294C-57DC-47CC-91E2-D29850CB52FD}">
      <dsp:nvSpPr>
        <dsp:cNvPr id="0" name=""/>
        <dsp:cNvSpPr/>
      </dsp:nvSpPr>
      <dsp:spPr>
        <a:xfrm rot="5400000">
          <a:off x="4297758" y="-1533161"/>
          <a:ext cx="1249523" cy="46329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2900" kern="1200" dirty="0" smtClean="0"/>
            <a:t>Maxima-0.47ls</a:t>
          </a:r>
          <a:endParaRPr lang="lv-LV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2900" kern="1200" dirty="0" err="1" smtClean="0"/>
            <a:t>Shop</a:t>
          </a:r>
          <a:r>
            <a:rPr lang="lv-LV" sz="2900" kern="1200" dirty="0" smtClean="0"/>
            <a:t> "Daugava"- 0.95ls</a:t>
          </a:r>
          <a:endParaRPr lang="lv-LV" sz="2900" kern="1200" dirty="0"/>
        </a:p>
      </dsp:txBody>
      <dsp:txXfrm rot="-5400000">
        <a:off x="2606040" y="219554"/>
        <a:ext cx="4571963" cy="1127529"/>
      </dsp:txXfrm>
    </dsp:sp>
    <dsp:sp modelId="{23550E52-FE98-458C-87B9-4D02B76DF689}">
      <dsp:nvSpPr>
        <dsp:cNvPr id="0" name=""/>
        <dsp:cNvSpPr/>
      </dsp:nvSpPr>
      <dsp:spPr>
        <a:xfrm>
          <a:off x="0" y="2366"/>
          <a:ext cx="2606040" cy="1561904"/>
        </a:xfrm>
        <a:prstGeom prst="roundRect">
          <a:avLst/>
        </a:prstGeom>
        <a:gradFill rotWithShape="1">
          <a:gsLst>
            <a:gs pos="0">
              <a:schemeClr val="accent4">
                <a:tint val="15000"/>
                <a:satMod val="250000"/>
              </a:schemeClr>
            </a:gs>
            <a:gs pos="49000">
              <a:schemeClr val="accent4">
                <a:tint val="50000"/>
                <a:satMod val="200000"/>
              </a:schemeClr>
            </a:gs>
            <a:gs pos="49100">
              <a:schemeClr val="accent4">
                <a:tint val="64000"/>
                <a:satMod val="160000"/>
              </a:schemeClr>
            </a:gs>
            <a:gs pos="92000">
              <a:schemeClr val="accent4">
                <a:tint val="50000"/>
                <a:satMod val="200000"/>
              </a:schemeClr>
            </a:gs>
            <a:gs pos="100000">
              <a:schemeClr val="accent4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4"/>
          </a:solidFill>
          <a:prstDash val="solid"/>
        </a:ln>
        <a:effectLst>
          <a:outerShdw blurRad="50800" dist="25000" dir="5400000" rotWithShape="0">
            <a:schemeClr val="accent4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5700" kern="1200" dirty="0" err="1" smtClean="0"/>
            <a:t>Milk</a:t>
          </a:r>
          <a:endParaRPr lang="lv-LV" sz="5700" kern="1200" dirty="0"/>
        </a:p>
      </dsp:txBody>
      <dsp:txXfrm>
        <a:off x="76246" y="78612"/>
        <a:ext cx="2453548" cy="1409412"/>
      </dsp:txXfrm>
    </dsp:sp>
    <dsp:sp modelId="{043772DC-2D13-4CAE-9233-C168630515E0}">
      <dsp:nvSpPr>
        <dsp:cNvPr id="0" name=""/>
        <dsp:cNvSpPr/>
      </dsp:nvSpPr>
      <dsp:spPr>
        <a:xfrm rot="5400000">
          <a:off x="4297758" y="106839"/>
          <a:ext cx="1249523" cy="46329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2900" kern="1200" dirty="0" err="1" smtClean="0"/>
            <a:t>Maxima-</a:t>
          </a:r>
          <a:r>
            <a:rPr lang="lv-LV" sz="2900" kern="1200" dirty="0" smtClean="0"/>
            <a:t> 0.97ls</a:t>
          </a:r>
          <a:endParaRPr lang="lv-LV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2900" kern="1200" dirty="0" err="1" smtClean="0"/>
            <a:t>Shop</a:t>
          </a:r>
          <a:r>
            <a:rPr lang="lv-LV" sz="2900" kern="1200" dirty="0" smtClean="0"/>
            <a:t> “”Daugava”-2.15ls</a:t>
          </a:r>
          <a:endParaRPr lang="lv-LV" sz="2900" kern="1200" dirty="0"/>
        </a:p>
      </dsp:txBody>
      <dsp:txXfrm rot="-5400000">
        <a:off x="2606040" y="1859555"/>
        <a:ext cx="4571963" cy="1127529"/>
      </dsp:txXfrm>
    </dsp:sp>
    <dsp:sp modelId="{923011EE-7E39-462E-A529-6D66E35AE817}">
      <dsp:nvSpPr>
        <dsp:cNvPr id="0" name=""/>
        <dsp:cNvSpPr/>
      </dsp:nvSpPr>
      <dsp:spPr>
        <a:xfrm>
          <a:off x="0" y="1642366"/>
          <a:ext cx="2606040" cy="1561904"/>
        </a:xfrm>
        <a:prstGeom prst="roundRect">
          <a:avLst/>
        </a:prstGeom>
        <a:gradFill rotWithShape="1">
          <a:gsLst>
            <a:gs pos="0">
              <a:schemeClr val="accent1">
                <a:tint val="15000"/>
                <a:satMod val="250000"/>
              </a:schemeClr>
            </a:gs>
            <a:gs pos="49000">
              <a:schemeClr val="accent1">
                <a:tint val="50000"/>
                <a:satMod val="200000"/>
              </a:schemeClr>
            </a:gs>
            <a:gs pos="49100">
              <a:schemeClr val="accent1">
                <a:tint val="64000"/>
                <a:satMod val="160000"/>
              </a:schemeClr>
            </a:gs>
            <a:gs pos="92000">
              <a:schemeClr val="accent1">
                <a:tint val="50000"/>
                <a:satMod val="200000"/>
              </a:schemeClr>
            </a:gs>
            <a:gs pos="100000">
              <a:schemeClr val="accent1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1"/>
          </a:solidFill>
          <a:prstDash val="solid"/>
        </a:ln>
        <a:effectLst>
          <a:outerShdw blurRad="50800" dist="25000" dir="5400000" rotWithShape="0">
            <a:schemeClr val="accent1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5700" kern="1200" dirty="0" err="1" smtClean="0"/>
            <a:t>Chees</a:t>
          </a:r>
          <a:endParaRPr lang="lv-LV" sz="5700" kern="1200" dirty="0"/>
        </a:p>
      </dsp:txBody>
      <dsp:txXfrm>
        <a:off x="76246" y="1718612"/>
        <a:ext cx="2453548" cy="1409412"/>
      </dsp:txXfrm>
    </dsp:sp>
    <dsp:sp modelId="{1EE23EEF-73F2-49AE-A02F-E85747230B5F}">
      <dsp:nvSpPr>
        <dsp:cNvPr id="0" name=""/>
        <dsp:cNvSpPr/>
      </dsp:nvSpPr>
      <dsp:spPr>
        <a:xfrm rot="5400000">
          <a:off x="4297758" y="1746839"/>
          <a:ext cx="1249523" cy="463296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2900" kern="1200" dirty="0" smtClean="0"/>
            <a:t>Maxima-0.49 </a:t>
          </a:r>
          <a:r>
            <a:rPr lang="lv-LV" sz="2900" kern="1200" dirty="0" err="1" smtClean="0"/>
            <a:t>ls</a:t>
          </a:r>
          <a:r>
            <a:rPr lang="lv-LV" sz="2900" kern="1200" dirty="0" smtClean="0"/>
            <a:t> </a:t>
          </a:r>
          <a:endParaRPr lang="lv-LV" sz="2900" kern="1200" dirty="0"/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lv-LV" sz="2900" kern="1200" dirty="0" err="1" smtClean="0"/>
            <a:t>Shop</a:t>
          </a:r>
          <a:r>
            <a:rPr lang="lv-LV" sz="2900" kern="1200" dirty="0" smtClean="0"/>
            <a:t> “Lāči” -1.18ls</a:t>
          </a:r>
          <a:endParaRPr lang="lv-LV" sz="2900" kern="1200" dirty="0"/>
        </a:p>
      </dsp:txBody>
      <dsp:txXfrm rot="-5400000">
        <a:off x="2606040" y="3499555"/>
        <a:ext cx="4571963" cy="1127529"/>
      </dsp:txXfrm>
    </dsp:sp>
    <dsp:sp modelId="{042A89FE-A8B0-40B7-B4BF-E6CE5415993F}">
      <dsp:nvSpPr>
        <dsp:cNvPr id="0" name=""/>
        <dsp:cNvSpPr/>
      </dsp:nvSpPr>
      <dsp:spPr>
        <a:xfrm>
          <a:off x="0" y="3282366"/>
          <a:ext cx="2606040" cy="1561904"/>
        </a:xfrm>
        <a:prstGeom prst="roundRect">
          <a:avLst/>
        </a:prstGeom>
        <a:gradFill rotWithShape="1">
          <a:gsLst>
            <a:gs pos="0">
              <a:schemeClr val="accent2">
                <a:tint val="15000"/>
                <a:satMod val="250000"/>
              </a:schemeClr>
            </a:gs>
            <a:gs pos="49000">
              <a:schemeClr val="accent2">
                <a:tint val="50000"/>
                <a:satMod val="200000"/>
              </a:schemeClr>
            </a:gs>
            <a:gs pos="49100">
              <a:schemeClr val="accent2">
                <a:tint val="64000"/>
                <a:satMod val="160000"/>
              </a:schemeClr>
            </a:gs>
            <a:gs pos="92000">
              <a:schemeClr val="accent2">
                <a:tint val="50000"/>
                <a:satMod val="200000"/>
              </a:schemeClr>
            </a:gs>
            <a:gs pos="100000">
              <a:schemeClr val="accent2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17170" tIns="108585" rIns="217170" bIns="108585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5700" kern="1200" dirty="0" err="1" smtClean="0"/>
            <a:t>Bread</a:t>
          </a:r>
          <a:r>
            <a:rPr lang="lv-LV" sz="5700" kern="1200" dirty="0" smtClean="0"/>
            <a:t> </a:t>
          </a:r>
          <a:endParaRPr lang="lv-LV" sz="5700" kern="1200" dirty="0"/>
        </a:p>
      </dsp:txBody>
      <dsp:txXfrm>
        <a:off x="76246" y="3358612"/>
        <a:ext cx="2453548" cy="1409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A8C3EF-8EE7-4DAC-8AF4-64834BD799F6}" type="datetimeFigureOut">
              <a:rPr lang="lv-LV" smtClean="0"/>
              <a:pPr/>
              <a:t>2013.04.16.</a:t>
            </a:fld>
            <a:endParaRPr lang="lv-LV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1F3C91-658C-4652-B019-7C202DD3A272}" type="slidenum">
              <a:rPr lang="lv-LV" smtClean="0"/>
              <a:pPr/>
              <a:t>‹nr.›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8C3EF-8EE7-4DAC-8AF4-64834BD799F6}" type="datetimeFigureOut">
              <a:rPr lang="lv-LV" smtClean="0"/>
              <a:pPr/>
              <a:t>2013.04.16.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3C91-658C-4652-B019-7C202DD3A272}" type="slidenum">
              <a:rPr lang="lv-LV" smtClean="0"/>
              <a:pPr/>
              <a:t>‹nr.›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1A8C3EF-8EE7-4DAC-8AF4-64834BD799F6}" type="datetimeFigureOut">
              <a:rPr lang="lv-LV" smtClean="0"/>
              <a:pPr/>
              <a:t>2013.04.16.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1F3C91-658C-4652-B019-7C202DD3A272}" type="slidenum">
              <a:rPr lang="lv-LV" smtClean="0"/>
              <a:pPr/>
              <a:t>‹nr.›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8C3EF-8EE7-4DAC-8AF4-64834BD799F6}" type="datetimeFigureOut">
              <a:rPr lang="lv-LV" smtClean="0"/>
              <a:pPr/>
              <a:t>2013.04.16.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3C91-658C-4652-B019-7C202DD3A272}" type="slidenum">
              <a:rPr lang="lv-LV" smtClean="0"/>
              <a:pPr/>
              <a:t>‹nr.›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A8C3EF-8EE7-4DAC-8AF4-64834BD799F6}" type="datetimeFigureOut">
              <a:rPr lang="lv-LV" smtClean="0"/>
              <a:pPr/>
              <a:t>2013.04.16.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E1F3C91-658C-4652-B019-7C202DD3A272}" type="slidenum">
              <a:rPr lang="lv-LV" smtClean="0"/>
              <a:pPr/>
              <a:t>‹nr.›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8C3EF-8EE7-4DAC-8AF4-64834BD799F6}" type="datetimeFigureOut">
              <a:rPr lang="lv-LV" smtClean="0"/>
              <a:pPr/>
              <a:t>2013.04.16.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3C91-658C-4652-B019-7C202DD3A272}" type="slidenum">
              <a:rPr lang="lv-LV" smtClean="0"/>
              <a:pPr/>
              <a:t>‹nr.›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8C3EF-8EE7-4DAC-8AF4-64834BD799F6}" type="datetimeFigureOut">
              <a:rPr lang="lv-LV" smtClean="0"/>
              <a:pPr/>
              <a:t>2013.04.16.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3C91-658C-4652-B019-7C202DD3A272}" type="slidenum">
              <a:rPr lang="lv-LV" smtClean="0"/>
              <a:pPr/>
              <a:t>‹nr.›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8C3EF-8EE7-4DAC-8AF4-64834BD799F6}" type="datetimeFigureOut">
              <a:rPr lang="lv-LV" smtClean="0"/>
              <a:pPr/>
              <a:t>2013.04.16.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3C91-658C-4652-B019-7C202DD3A272}" type="slidenum">
              <a:rPr lang="lv-LV" smtClean="0"/>
              <a:pPr/>
              <a:t>‹nr.›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A8C3EF-8EE7-4DAC-8AF4-64834BD799F6}" type="datetimeFigureOut">
              <a:rPr lang="lv-LV" smtClean="0"/>
              <a:pPr/>
              <a:t>2013.04.16.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3C91-658C-4652-B019-7C202DD3A272}" type="slidenum">
              <a:rPr lang="lv-LV" smtClean="0"/>
              <a:pPr/>
              <a:t>‹nr.›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8C3EF-8EE7-4DAC-8AF4-64834BD799F6}" type="datetimeFigureOut">
              <a:rPr lang="lv-LV" smtClean="0"/>
              <a:pPr/>
              <a:t>2013.04.16.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3C91-658C-4652-B019-7C202DD3A272}" type="slidenum">
              <a:rPr lang="lv-LV" smtClean="0"/>
              <a:pPr/>
              <a:t>‹nr.›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A8C3EF-8EE7-4DAC-8AF4-64834BD799F6}" type="datetimeFigureOut">
              <a:rPr lang="lv-LV" smtClean="0"/>
              <a:pPr/>
              <a:t>2013.04.16.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1F3C91-658C-4652-B019-7C202DD3A272}" type="slidenum">
              <a:rPr lang="lv-LV" smtClean="0"/>
              <a:pPr/>
              <a:t>‹nr.›</a:t>
            </a:fld>
            <a:endParaRPr lang="lv-LV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1A8C3EF-8EE7-4DAC-8AF4-64834BD799F6}" type="datetimeFigureOut">
              <a:rPr lang="lv-LV" smtClean="0"/>
              <a:pPr/>
              <a:t>2013.04.16.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1F3C91-658C-4652-B019-7C202DD3A272}" type="slidenum">
              <a:rPr lang="lv-LV" smtClean="0"/>
              <a:pPr/>
              <a:t>‹nr.›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err="1" smtClean="0">
                <a:solidFill>
                  <a:srgbClr val="FFFF00"/>
                </a:solidFill>
              </a:rPr>
              <a:t>Love</a:t>
            </a:r>
            <a:r>
              <a:rPr lang="lv-LV" dirty="0" smtClean="0">
                <a:solidFill>
                  <a:srgbClr val="FFFF00"/>
                </a:solidFill>
              </a:rPr>
              <a:t> </a:t>
            </a:r>
            <a:r>
              <a:rPr lang="lv-LV" dirty="0" err="1">
                <a:solidFill>
                  <a:srgbClr val="FFFF00"/>
                </a:solidFill>
              </a:rPr>
              <a:t>T</a:t>
            </a:r>
            <a:r>
              <a:rPr lang="lv-LV" dirty="0" err="1" smtClean="0">
                <a:solidFill>
                  <a:srgbClr val="FFFF00"/>
                </a:solidFill>
              </a:rPr>
              <a:t>he</a:t>
            </a:r>
            <a:r>
              <a:rPr lang="lv-LV" dirty="0" smtClean="0">
                <a:solidFill>
                  <a:srgbClr val="FFFF00"/>
                </a:solidFill>
              </a:rPr>
              <a:t> </a:t>
            </a:r>
            <a:r>
              <a:rPr lang="lv-LV" dirty="0" err="1" smtClean="0">
                <a:solidFill>
                  <a:srgbClr val="FFFF00"/>
                </a:solidFill>
              </a:rPr>
              <a:t>Nature</a:t>
            </a:r>
            <a:r>
              <a:rPr lang="lv-LV" dirty="0" smtClean="0">
                <a:solidFill>
                  <a:srgbClr val="FFFF00"/>
                </a:solidFill>
              </a:rPr>
              <a:t>, </a:t>
            </a:r>
            <a:r>
              <a:rPr lang="lv-LV" dirty="0" err="1" smtClean="0">
                <a:solidFill>
                  <a:srgbClr val="FFFF00"/>
                </a:solidFill>
              </a:rPr>
              <a:t>Save</a:t>
            </a:r>
            <a:r>
              <a:rPr lang="lv-LV" dirty="0" smtClean="0">
                <a:solidFill>
                  <a:srgbClr val="FFFF00"/>
                </a:solidFill>
              </a:rPr>
              <a:t> </a:t>
            </a:r>
            <a:r>
              <a:rPr lang="lv-LV" dirty="0" err="1">
                <a:solidFill>
                  <a:srgbClr val="FFFF00"/>
                </a:solidFill>
              </a:rPr>
              <a:t>Y</a:t>
            </a:r>
            <a:r>
              <a:rPr lang="lv-LV" dirty="0" err="1" smtClean="0">
                <a:solidFill>
                  <a:srgbClr val="FFFF00"/>
                </a:solidFill>
              </a:rPr>
              <a:t>our</a:t>
            </a:r>
            <a:r>
              <a:rPr lang="lv-LV" dirty="0" smtClean="0">
                <a:solidFill>
                  <a:srgbClr val="FFFF00"/>
                </a:solidFill>
              </a:rPr>
              <a:t> </a:t>
            </a:r>
            <a:r>
              <a:rPr lang="lv-LV" dirty="0" err="1" smtClean="0">
                <a:solidFill>
                  <a:srgbClr val="FFFF00"/>
                </a:solidFill>
              </a:rPr>
              <a:t>Future</a:t>
            </a:r>
            <a:endParaRPr lang="lv-LV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lv-LV" dirty="0" smtClean="0"/>
              <a:t>Results of ecoquiz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6802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239000" cy="1143000"/>
          </a:xfrm>
        </p:spPr>
        <p:txBody>
          <a:bodyPr>
            <a:noAutofit/>
          </a:bodyPr>
          <a:lstStyle/>
          <a:p>
            <a:r>
              <a:rPr lang="lv-LV" sz="3200" dirty="0" err="1" smtClean="0">
                <a:solidFill>
                  <a:srgbClr val="00B050"/>
                </a:solidFill>
              </a:rPr>
              <a:t>Studnets</a:t>
            </a:r>
            <a:r>
              <a:rPr lang="lv-LV" sz="3200" dirty="0" smtClean="0">
                <a:solidFill>
                  <a:srgbClr val="00B050"/>
                </a:solidFill>
              </a:rPr>
              <a:t> </a:t>
            </a:r>
            <a:r>
              <a:rPr lang="lv-LV" sz="3200" dirty="0" err="1" smtClean="0">
                <a:solidFill>
                  <a:srgbClr val="00B050"/>
                </a:solidFill>
              </a:rPr>
              <a:t>and</a:t>
            </a:r>
            <a:r>
              <a:rPr lang="lv-LV" sz="3200" dirty="0" smtClean="0">
                <a:solidFill>
                  <a:srgbClr val="00B050"/>
                </a:solidFill>
              </a:rPr>
              <a:t> </a:t>
            </a:r>
            <a:r>
              <a:rPr lang="lv-LV" sz="3200" dirty="0" err="1" smtClean="0">
                <a:solidFill>
                  <a:srgbClr val="00B050"/>
                </a:solidFill>
              </a:rPr>
              <a:t>adults</a:t>
            </a:r>
            <a:r>
              <a:rPr lang="lv-LV" sz="3200" dirty="0" smtClean="0">
                <a:solidFill>
                  <a:srgbClr val="00B050"/>
                </a:solidFill>
              </a:rPr>
              <a:t> </a:t>
            </a:r>
            <a:r>
              <a:rPr lang="lv-LV" sz="3200" dirty="0" err="1" smtClean="0">
                <a:solidFill>
                  <a:srgbClr val="00B050"/>
                </a:solidFill>
              </a:rPr>
              <a:t>results</a:t>
            </a:r>
            <a:r>
              <a:rPr lang="lv-LV" sz="3200" dirty="0" smtClean="0">
                <a:solidFill>
                  <a:srgbClr val="00B050"/>
                </a:solidFill>
              </a:rPr>
              <a:t> </a:t>
            </a:r>
            <a:r>
              <a:rPr lang="lv-LV" sz="3200" dirty="0" err="1" smtClean="0">
                <a:solidFill>
                  <a:srgbClr val="00B050"/>
                </a:solidFill>
              </a:rPr>
              <a:t>comparison</a:t>
            </a:r>
            <a:r>
              <a:rPr lang="lv-LV" sz="2800" dirty="0" smtClean="0">
                <a:solidFill>
                  <a:srgbClr val="00B050"/>
                </a:solidFill>
              </a:rPr>
              <a:t/>
            </a:r>
            <a:br>
              <a:rPr lang="lv-LV" sz="2800" dirty="0" smtClean="0">
                <a:solidFill>
                  <a:srgbClr val="00B050"/>
                </a:solidFill>
              </a:rPr>
            </a:br>
            <a:r>
              <a:rPr lang="lv-LV" sz="2400" dirty="0" smtClean="0">
                <a:solidFill>
                  <a:srgbClr val="00B050"/>
                </a:solidFill>
              </a:rPr>
              <a:t>(</a:t>
            </a:r>
            <a:r>
              <a:rPr lang="lv-LV" sz="2400" dirty="0" err="1" smtClean="0">
                <a:solidFill>
                  <a:srgbClr val="00B050"/>
                </a:solidFill>
              </a:rPr>
              <a:t>What</a:t>
            </a:r>
            <a:r>
              <a:rPr lang="lv-LV" sz="2400" dirty="0" smtClean="0">
                <a:solidFill>
                  <a:srgbClr val="00B050"/>
                </a:solidFill>
              </a:rPr>
              <a:t> </a:t>
            </a:r>
            <a:r>
              <a:rPr lang="lv-LV" sz="2400" dirty="0" err="1" smtClean="0">
                <a:solidFill>
                  <a:srgbClr val="00B050"/>
                </a:solidFill>
              </a:rPr>
              <a:t>do</a:t>
            </a:r>
            <a:r>
              <a:rPr lang="lv-LV" sz="2400" dirty="0" smtClean="0">
                <a:solidFill>
                  <a:srgbClr val="00B050"/>
                </a:solidFill>
              </a:rPr>
              <a:t> </a:t>
            </a:r>
            <a:r>
              <a:rPr lang="lv-LV" sz="2400" dirty="0" err="1" smtClean="0">
                <a:solidFill>
                  <a:srgbClr val="00B050"/>
                </a:solidFill>
              </a:rPr>
              <a:t>you</a:t>
            </a:r>
            <a:r>
              <a:rPr lang="lv-LV" sz="2400" dirty="0" smtClean="0">
                <a:solidFill>
                  <a:srgbClr val="00B050"/>
                </a:solidFill>
              </a:rPr>
              <a:t> </a:t>
            </a:r>
            <a:r>
              <a:rPr lang="lv-LV" sz="2400" dirty="0" err="1" smtClean="0">
                <a:solidFill>
                  <a:srgbClr val="00B050"/>
                </a:solidFill>
              </a:rPr>
              <a:t>know</a:t>
            </a:r>
            <a:r>
              <a:rPr lang="lv-LV" sz="2400" dirty="0" smtClean="0">
                <a:solidFill>
                  <a:srgbClr val="00B050"/>
                </a:solidFill>
              </a:rPr>
              <a:t> </a:t>
            </a:r>
            <a:r>
              <a:rPr lang="lv-LV" sz="2400" dirty="0" err="1" smtClean="0">
                <a:solidFill>
                  <a:srgbClr val="00B050"/>
                </a:solidFill>
              </a:rPr>
              <a:t>about</a:t>
            </a:r>
            <a:r>
              <a:rPr lang="lv-LV" sz="2400" dirty="0" smtClean="0">
                <a:solidFill>
                  <a:srgbClr val="00B050"/>
                </a:solidFill>
              </a:rPr>
              <a:t> </a:t>
            </a:r>
            <a:r>
              <a:rPr lang="lv-LV" sz="2400" dirty="0" err="1" smtClean="0">
                <a:solidFill>
                  <a:srgbClr val="00B050"/>
                </a:solidFill>
              </a:rPr>
              <a:t>the</a:t>
            </a:r>
            <a:r>
              <a:rPr lang="lv-LV" sz="2400" dirty="0" smtClean="0">
                <a:solidFill>
                  <a:srgbClr val="00B050"/>
                </a:solidFill>
              </a:rPr>
              <a:t> </a:t>
            </a:r>
            <a:r>
              <a:rPr lang="lv-LV" sz="2400" dirty="0" err="1" smtClean="0">
                <a:solidFill>
                  <a:srgbClr val="00B050"/>
                </a:solidFill>
              </a:rPr>
              <a:t>nature</a:t>
            </a:r>
            <a:r>
              <a:rPr lang="lv-LV" sz="2400" dirty="0">
                <a:solidFill>
                  <a:srgbClr val="00B050"/>
                </a:solidFill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123330"/>
              </p:ext>
            </p:extLst>
          </p:nvPr>
        </p:nvGraphicFramePr>
        <p:xfrm>
          <a:off x="395536" y="1844824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373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>
                <a:solidFill>
                  <a:srgbClr val="00B050"/>
                </a:solidFill>
              </a:rPr>
              <a:t>Conclusions</a:t>
            </a:r>
            <a:endParaRPr lang="lv-LV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91880" y="1124744"/>
            <a:ext cx="5105400" cy="2868168"/>
          </a:xfrm>
        </p:spPr>
        <p:txBody>
          <a:bodyPr/>
          <a:lstStyle/>
          <a:p>
            <a:pPr algn="ctr"/>
            <a:r>
              <a:rPr lang="lv-LV" dirty="0" err="1" smtClean="0"/>
              <a:t>Thanks</a:t>
            </a:r>
            <a:r>
              <a:rPr lang="lv-LV" dirty="0" smtClean="0"/>
              <a:t> </a:t>
            </a:r>
            <a:r>
              <a:rPr lang="lv-LV" dirty="0" err="1" smtClean="0"/>
              <a:t>for</a:t>
            </a:r>
            <a:r>
              <a:rPr lang="lv-LV" dirty="0" smtClean="0"/>
              <a:t> </a:t>
            </a:r>
            <a:r>
              <a:rPr lang="lv-LV" dirty="0" err="1" smtClean="0"/>
              <a:t>watching</a:t>
            </a:r>
            <a:r>
              <a:rPr lang="lv-LV" dirty="0" smtClean="0"/>
              <a:t>! </a:t>
            </a:r>
            <a:r>
              <a:rPr lang="lv-LV" dirty="0" smtClean="0">
                <a:sym typeface="Wingdings" pitchFamily="2" charset="2"/>
              </a:rPr>
              <a:t>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1370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rgbClr val="00B050"/>
                </a:solidFill>
              </a:rPr>
              <a:t>Respondents</a:t>
            </a:r>
            <a:endParaRPr lang="lv-LV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100 students (</a:t>
            </a:r>
            <a:r>
              <a:rPr lang="lv-LV" dirty="0" err="1" smtClean="0"/>
              <a:t>age</a:t>
            </a:r>
            <a:r>
              <a:rPr lang="lv-LV" dirty="0" smtClean="0"/>
              <a:t> 15-19)</a:t>
            </a:r>
          </a:p>
          <a:p>
            <a:r>
              <a:rPr lang="lv-LV" dirty="0" smtClean="0"/>
              <a:t>50 </a:t>
            </a:r>
            <a:r>
              <a:rPr lang="lv-LV" dirty="0" err="1" smtClean="0"/>
              <a:t>adults</a:t>
            </a:r>
            <a:r>
              <a:rPr lang="lv-LV" dirty="0" smtClean="0"/>
              <a:t> (</a:t>
            </a:r>
            <a:r>
              <a:rPr lang="lv-LV" dirty="0" err="1" smtClean="0"/>
              <a:t>parents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teachers</a:t>
            </a:r>
            <a:r>
              <a:rPr lang="lv-LV" dirty="0" smtClean="0"/>
              <a:t>)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7661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err="1" smtClean="0">
                <a:solidFill>
                  <a:srgbClr val="00B050"/>
                </a:solidFill>
              </a:rPr>
              <a:t>How</a:t>
            </a:r>
            <a:r>
              <a:rPr lang="lv-LV" dirty="0" smtClean="0">
                <a:solidFill>
                  <a:srgbClr val="00B050"/>
                </a:solidFill>
              </a:rPr>
              <a:t> </a:t>
            </a:r>
            <a:r>
              <a:rPr lang="lv-LV" dirty="0" err="1" smtClean="0">
                <a:solidFill>
                  <a:srgbClr val="00B050"/>
                </a:solidFill>
              </a:rPr>
              <a:t>green</a:t>
            </a:r>
            <a:r>
              <a:rPr lang="lv-LV" dirty="0" smtClean="0">
                <a:solidFill>
                  <a:srgbClr val="00B050"/>
                </a:solidFill>
              </a:rPr>
              <a:t> </a:t>
            </a:r>
            <a:r>
              <a:rPr lang="lv-LV" dirty="0" err="1" smtClean="0">
                <a:solidFill>
                  <a:srgbClr val="00B050"/>
                </a:solidFill>
              </a:rPr>
              <a:t>are</a:t>
            </a:r>
            <a:r>
              <a:rPr lang="lv-LV" dirty="0" smtClean="0">
                <a:solidFill>
                  <a:srgbClr val="00B050"/>
                </a:solidFill>
              </a:rPr>
              <a:t> </a:t>
            </a:r>
            <a:r>
              <a:rPr lang="lv-LV" dirty="0" err="1" smtClean="0">
                <a:solidFill>
                  <a:srgbClr val="00B050"/>
                </a:solidFill>
              </a:rPr>
              <a:t>you</a:t>
            </a:r>
            <a:r>
              <a:rPr lang="lv-LV" dirty="0" smtClean="0">
                <a:solidFill>
                  <a:srgbClr val="00B050"/>
                </a:solidFill>
              </a:rPr>
              <a:t>?</a:t>
            </a:r>
            <a:br>
              <a:rPr lang="lv-LV" dirty="0" smtClean="0">
                <a:solidFill>
                  <a:srgbClr val="00B050"/>
                </a:solidFill>
              </a:rPr>
            </a:br>
            <a:r>
              <a:rPr lang="lv-LV" dirty="0" smtClean="0">
                <a:solidFill>
                  <a:srgbClr val="00B050"/>
                </a:solidFill>
              </a:rPr>
              <a:t>(Students)</a:t>
            </a:r>
            <a:endParaRPr lang="lv-LV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208803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58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err="1" smtClean="0">
                <a:solidFill>
                  <a:srgbClr val="00B050"/>
                </a:solidFill>
              </a:rPr>
              <a:t>How</a:t>
            </a:r>
            <a:r>
              <a:rPr lang="lv-LV" dirty="0" smtClean="0">
                <a:solidFill>
                  <a:srgbClr val="00B050"/>
                </a:solidFill>
              </a:rPr>
              <a:t> </a:t>
            </a:r>
            <a:r>
              <a:rPr lang="lv-LV" dirty="0" err="1" smtClean="0">
                <a:solidFill>
                  <a:srgbClr val="00B050"/>
                </a:solidFill>
              </a:rPr>
              <a:t>green</a:t>
            </a:r>
            <a:r>
              <a:rPr lang="lv-LV" dirty="0" smtClean="0">
                <a:solidFill>
                  <a:srgbClr val="00B050"/>
                </a:solidFill>
              </a:rPr>
              <a:t> </a:t>
            </a:r>
            <a:r>
              <a:rPr lang="lv-LV" dirty="0" err="1" smtClean="0">
                <a:solidFill>
                  <a:srgbClr val="00B050"/>
                </a:solidFill>
              </a:rPr>
              <a:t>you</a:t>
            </a:r>
            <a:r>
              <a:rPr lang="lv-LV" dirty="0" smtClean="0">
                <a:solidFill>
                  <a:srgbClr val="00B050"/>
                </a:solidFill>
              </a:rPr>
              <a:t> </a:t>
            </a:r>
            <a:r>
              <a:rPr lang="lv-LV" dirty="0" err="1" smtClean="0">
                <a:solidFill>
                  <a:srgbClr val="00B050"/>
                </a:solidFill>
              </a:rPr>
              <a:t>are</a:t>
            </a:r>
            <a:r>
              <a:rPr lang="lv-LV" dirty="0" smtClean="0">
                <a:solidFill>
                  <a:srgbClr val="00B050"/>
                </a:solidFill>
              </a:rPr>
              <a:t>?</a:t>
            </a:r>
            <a:br>
              <a:rPr lang="lv-LV" dirty="0" smtClean="0">
                <a:solidFill>
                  <a:srgbClr val="00B050"/>
                </a:solidFill>
              </a:rPr>
            </a:br>
            <a:r>
              <a:rPr lang="lv-LV" dirty="0" smtClean="0">
                <a:solidFill>
                  <a:srgbClr val="00B050"/>
                </a:solidFill>
              </a:rPr>
              <a:t>(</a:t>
            </a:r>
            <a:r>
              <a:rPr lang="lv-LV" dirty="0" err="1" smtClean="0">
                <a:solidFill>
                  <a:srgbClr val="00B050"/>
                </a:solidFill>
              </a:rPr>
              <a:t>Adults</a:t>
            </a:r>
            <a:r>
              <a:rPr lang="lv-LV" dirty="0" smtClean="0">
                <a:solidFill>
                  <a:srgbClr val="00B050"/>
                </a:solidFill>
              </a:rPr>
              <a:t>)</a:t>
            </a:r>
            <a:endParaRPr lang="lv-LV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40652"/>
              </p:ext>
            </p:extLst>
          </p:nvPr>
        </p:nvGraphicFramePr>
        <p:xfrm>
          <a:off x="467544" y="1628800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08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3600" dirty="0" err="1">
                <a:solidFill>
                  <a:srgbClr val="00B050"/>
                </a:solidFill>
              </a:rPr>
              <a:t>Studnets</a:t>
            </a:r>
            <a:r>
              <a:rPr lang="lv-LV" sz="3600" dirty="0">
                <a:solidFill>
                  <a:srgbClr val="00B050"/>
                </a:solidFill>
              </a:rPr>
              <a:t> </a:t>
            </a:r>
            <a:r>
              <a:rPr lang="lv-LV" sz="3600" dirty="0" err="1">
                <a:solidFill>
                  <a:srgbClr val="00B050"/>
                </a:solidFill>
              </a:rPr>
              <a:t>and</a:t>
            </a:r>
            <a:r>
              <a:rPr lang="lv-LV" sz="3600" dirty="0">
                <a:solidFill>
                  <a:srgbClr val="00B050"/>
                </a:solidFill>
              </a:rPr>
              <a:t> </a:t>
            </a:r>
            <a:r>
              <a:rPr lang="lv-LV" sz="3600" dirty="0" err="1">
                <a:solidFill>
                  <a:srgbClr val="00B050"/>
                </a:solidFill>
              </a:rPr>
              <a:t>adults</a:t>
            </a:r>
            <a:r>
              <a:rPr lang="lv-LV" sz="3600" dirty="0">
                <a:solidFill>
                  <a:srgbClr val="00B050"/>
                </a:solidFill>
              </a:rPr>
              <a:t> </a:t>
            </a:r>
            <a:r>
              <a:rPr lang="lv-LV" sz="3600" dirty="0" err="1">
                <a:solidFill>
                  <a:srgbClr val="00B050"/>
                </a:solidFill>
              </a:rPr>
              <a:t>results</a:t>
            </a:r>
            <a:r>
              <a:rPr lang="lv-LV" sz="3600" dirty="0">
                <a:solidFill>
                  <a:srgbClr val="00B050"/>
                </a:solidFill>
              </a:rPr>
              <a:t> </a:t>
            </a:r>
            <a:r>
              <a:rPr lang="lv-LV" sz="3600" dirty="0" err="1" smtClean="0">
                <a:solidFill>
                  <a:srgbClr val="00B050"/>
                </a:solidFill>
              </a:rPr>
              <a:t>comparison</a:t>
            </a:r>
            <a:r>
              <a:rPr lang="lv-LV" sz="3600" dirty="0" smtClean="0">
                <a:solidFill>
                  <a:srgbClr val="00B050"/>
                </a:solidFill>
              </a:rPr>
              <a:t> (%)</a:t>
            </a:r>
            <a:r>
              <a:rPr lang="lv-LV" sz="4000" dirty="0" smtClean="0">
                <a:solidFill>
                  <a:srgbClr val="00B050"/>
                </a:solidFill>
              </a:rPr>
              <a:t/>
            </a:r>
            <a:br>
              <a:rPr lang="lv-LV" sz="4000" dirty="0" smtClean="0">
                <a:solidFill>
                  <a:srgbClr val="00B050"/>
                </a:solidFill>
              </a:rPr>
            </a:br>
            <a:r>
              <a:rPr lang="lv-LV" sz="2700" dirty="0" smtClean="0">
                <a:solidFill>
                  <a:srgbClr val="00B050"/>
                </a:solidFill>
              </a:rPr>
              <a:t>(</a:t>
            </a:r>
            <a:r>
              <a:rPr lang="lv-LV" sz="2700" dirty="0" err="1" smtClean="0">
                <a:solidFill>
                  <a:srgbClr val="00B050"/>
                </a:solidFill>
              </a:rPr>
              <a:t>How</a:t>
            </a:r>
            <a:r>
              <a:rPr lang="lv-LV" sz="2700" dirty="0" smtClean="0">
                <a:solidFill>
                  <a:srgbClr val="00B050"/>
                </a:solidFill>
              </a:rPr>
              <a:t> </a:t>
            </a:r>
            <a:r>
              <a:rPr lang="lv-LV" sz="2700" dirty="0" err="1" smtClean="0">
                <a:solidFill>
                  <a:srgbClr val="00B050"/>
                </a:solidFill>
              </a:rPr>
              <a:t>green</a:t>
            </a:r>
            <a:r>
              <a:rPr lang="lv-LV" sz="2700" dirty="0" smtClean="0">
                <a:solidFill>
                  <a:srgbClr val="00B050"/>
                </a:solidFill>
              </a:rPr>
              <a:t> </a:t>
            </a:r>
            <a:r>
              <a:rPr lang="lv-LV" sz="2700" dirty="0" err="1" smtClean="0">
                <a:solidFill>
                  <a:srgbClr val="00B050"/>
                </a:solidFill>
              </a:rPr>
              <a:t>you</a:t>
            </a:r>
            <a:r>
              <a:rPr lang="lv-LV" sz="2700" dirty="0" smtClean="0">
                <a:solidFill>
                  <a:srgbClr val="00B050"/>
                </a:solidFill>
              </a:rPr>
              <a:t> </a:t>
            </a:r>
            <a:r>
              <a:rPr lang="lv-LV" sz="2700" dirty="0" err="1" smtClean="0">
                <a:solidFill>
                  <a:srgbClr val="00B050"/>
                </a:solidFill>
              </a:rPr>
              <a:t>are</a:t>
            </a:r>
            <a:r>
              <a:rPr lang="lv-LV" sz="2700" dirty="0" smtClean="0">
                <a:solidFill>
                  <a:srgbClr val="00B050"/>
                </a:solidFill>
              </a:rPr>
              <a:t>?)</a:t>
            </a:r>
            <a:endParaRPr lang="lv-LV" sz="2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555016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41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>
                <a:solidFill>
                  <a:srgbClr val="00B050"/>
                </a:solidFill>
              </a:rPr>
              <a:t>Conclusions</a:t>
            </a:r>
            <a:endParaRPr lang="lv-LV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>
                <a:solidFill>
                  <a:srgbClr val="00B050"/>
                </a:solidFill>
              </a:rPr>
              <a:t>price</a:t>
            </a:r>
            <a:r>
              <a:rPr lang="lv-LV" dirty="0" smtClean="0">
                <a:solidFill>
                  <a:srgbClr val="00B050"/>
                </a:solidFill>
              </a:rPr>
              <a:t> </a:t>
            </a:r>
            <a:r>
              <a:rPr lang="lv-LV" dirty="0" err="1" smtClean="0">
                <a:solidFill>
                  <a:srgbClr val="00B050"/>
                </a:solidFill>
              </a:rPr>
              <a:t>comparison</a:t>
            </a:r>
            <a:endParaRPr lang="lv-LV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258958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dirty="0" err="1" smtClean="0">
                <a:solidFill>
                  <a:srgbClr val="00B050"/>
                </a:solidFill>
              </a:rPr>
              <a:t>What</a:t>
            </a:r>
            <a:r>
              <a:rPr lang="lv-LV" dirty="0" smtClean="0">
                <a:solidFill>
                  <a:srgbClr val="00B050"/>
                </a:solidFill>
              </a:rPr>
              <a:t> </a:t>
            </a:r>
            <a:r>
              <a:rPr lang="lv-LV" dirty="0" err="1" smtClean="0">
                <a:solidFill>
                  <a:srgbClr val="00B050"/>
                </a:solidFill>
              </a:rPr>
              <a:t>do</a:t>
            </a:r>
            <a:r>
              <a:rPr lang="lv-LV" dirty="0" smtClean="0">
                <a:solidFill>
                  <a:srgbClr val="00B050"/>
                </a:solidFill>
              </a:rPr>
              <a:t> </a:t>
            </a:r>
            <a:r>
              <a:rPr lang="lv-LV" dirty="0" err="1" smtClean="0">
                <a:solidFill>
                  <a:srgbClr val="00B050"/>
                </a:solidFill>
              </a:rPr>
              <a:t>you</a:t>
            </a:r>
            <a:r>
              <a:rPr lang="lv-LV" dirty="0" smtClean="0">
                <a:solidFill>
                  <a:srgbClr val="00B050"/>
                </a:solidFill>
              </a:rPr>
              <a:t> </a:t>
            </a:r>
            <a:r>
              <a:rPr lang="lv-LV" dirty="0" err="1" smtClean="0">
                <a:solidFill>
                  <a:srgbClr val="00B050"/>
                </a:solidFill>
              </a:rPr>
              <a:t>know</a:t>
            </a:r>
            <a:r>
              <a:rPr lang="lv-LV" dirty="0" smtClean="0">
                <a:solidFill>
                  <a:srgbClr val="00B050"/>
                </a:solidFill>
              </a:rPr>
              <a:t> </a:t>
            </a:r>
            <a:r>
              <a:rPr lang="lv-LV" dirty="0" err="1" smtClean="0">
                <a:solidFill>
                  <a:srgbClr val="00B050"/>
                </a:solidFill>
              </a:rPr>
              <a:t>about</a:t>
            </a:r>
            <a:r>
              <a:rPr lang="lv-LV" dirty="0" smtClean="0">
                <a:solidFill>
                  <a:srgbClr val="00B050"/>
                </a:solidFill>
              </a:rPr>
              <a:t> </a:t>
            </a:r>
            <a:r>
              <a:rPr lang="lv-LV" dirty="0" err="1" smtClean="0">
                <a:solidFill>
                  <a:srgbClr val="00B050"/>
                </a:solidFill>
              </a:rPr>
              <a:t>the</a:t>
            </a:r>
            <a:r>
              <a:rPr lang="lv-LV" dirty="0" smtClean="0">
                <a:solidFill>
                  <a:srgbClr val="00B050"/>
                </a:solidFill>
              </a:rPr>
              <a:t> </a:t>
            </a:r>
            <a:r>
              <a:rPr lang="lv-LV" dirty="0" err="1" smtClean="0">
                <a:solidFill>
                  <a:srgbClr val="00B050"/>
                </a:solidFill>
              </a:rPr>
              <a:t>Nature</a:t>
            </a:r>
            <a:r>
              <a:rPr lang="lv-LV" dirty="0" smtClean="0">
                <a:solidFill>
                  <a:srgbClr val="00B050"/>
                </a:solidFill>
              </a:rPr>
              <a:t>? </a:t>
            </a:r>
            <a:br>
              <a:rPr lang="lv-LV" dirty="0" smtClean="0">
                <a:solidFill>
                  <a:srgbClr val="00B050"/>
                </a:solidFill>
              </a:rPr>
            </a:br>
            <a:r>
              <a:rPr lang="lv-LV" dirty="0" smtClean="0">
                <a:solidFill>
                  <a:srgbClr val="00B050"/>
                </a:solidFill>
              </a:rPr>
              <a:t>(Students)</a:t>
            </a:r>
            <a:endParaRPr lang="lv-LV" dirty="0">
              <a:solidFill>
                <a:srgbClr val="00B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883404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507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lv-LV" dirty="0" err="1">
                <a:solidFill>
                  <a:srgbClr val="00B050"/>
                </a:solidFill>
              </a:rPr>
              <a:t>What</a:t>
            </a:r>
            <a:r>
              <a:rPr lang="lv-LV" dirty="0">
                <a:solidFill>
                  <a:srgbClr val="00B050"/>
                </a:solidFill>
              </a:rPr>
              <a:t> </a:t>
            </a:r>
            <a:r>
              <a:rPr lang="lv-LV" dirty="0" err="1">
                <a:solidFill>
                  <a:srgbClr val="00B050"/>
                </a:solidFill>
              </a:rPr>
              <a:t>do</a:t>
            </a:r>
            <a:r>
              <a:rPr lang="lv-LV" dirty="0">
                <a:solidFill>
                  <a:srgbClr val="00B050"/>
                </a:solidFill>
              </a:rPr>
              <a:t> </a:t>
            </a:r>
            <a:r>
              <a:rPr lang="lv-LV" dirty="0" err="1">
                <a:solidFill>
                  <a:srgbClr val="00B050"/>
                </a:solidFill>
              </a:rPr>
              <a:t>you</a:t>
            </a:r>
            <a:r>
              <a:rPr lang="lv-LV" dirty="0">
                <a:solidFill>
                  <a:srgbClr val="00B050"/>
                </a:solidFill>
              </a:rPr>
              <a:t> </a:t>
            </a:r>
            <a:r>
              <a:rPr lang="lv-LV" dirty="0" err="1" smtClean="0">
                <a:solidFill>
                  <a:srgbClr val="00B050"/>
                </a:solidFill>
              </a:rPr>
              <a:t>know</a:t>
            </a:r>
            <a:r>
              <a:rPr lang="lv-LV" dirty="0" smtClean="0">
                <a:solidFill>
                  <a:srgbClr val="00B050"/>
                </a:solidFill>
              </a:rPr>
              <a:t> </a:t>
            </a:r>
            <a:r>
              <a:rPr lang="lv-LV" dirty="0" err="1">
                <a:solidFill>
                  <a:srgbClr val="00B050"/>
                </a:solidFill>
              </a:rPr>
              <a:t>about</a:t>
            </a:r>
            <a:r>
              <a:rPr lang="lv-LV" dirty="0">
                <a:solidFill>
                  <a:srgbClr val="00B050"/>
                </a:solidFill>
              </a:rPr>
              <a:t> </a:t>
            </a:r>
            <a:r>
              <a:rPr lang="lv-LV" dirty="0" err="1">
                <a:solidFill>
                  <a:srgbClr val="00B050"/>
                </a:solidFill>
              </a:rPr>
              <a:t>the</a:t>
            </a:r>
            <a:r>
              <a:rPr lang="lv-LV" dirty="0">
                <a:solidFill>
                  <a:srgbClr val="00B050"/>
                </a:solidFill>
              </a:rPr>
              <a:t> </a:t>
            </a:r>
            <a:r>
              <a:rPr lang="lv-LV" dirty="0" err="1">
                <a:solidFill>
                  <a:srgbClr val="00B050"/>
                </a:solidFill>
              </a:rPr>
              <a:t>Nature</a:t>
            </a:r>
            <a:r>
              <a:rPr lang="lv-LV" dirty="0" smtClean="0">
                <a:solidFill>
                  <a:srgbClr val="00B050"/>
                </a:solidFill>
              </a:rPr>
              <a:t>?</a:t>
            </a:r>
            <a:br>
              <a:rPr lang="lv-LV" dirty="0" smtClean="0">
                <a:solidFill>
                  <a:srgbClr val="00B050"/>
                </a:solidFill>
              </a:rPr>
            </a:br>
            <a:r>
              <a:rPr lang="lv-LV" dirty="0" smtClean="0">
                <a:solidFill>
                  <a:srgbClr val="00B050"/>
                </a:solidFill>
              </a:rPr>
              <a:t>(</a:t>
            </a:r>
            <a:r>
              <a:rPr lang="lv-LV" dirty="0" err="1" smtClean="0">
                <a:solidFill>
                  <a:srgbClr val="00B050"/>
                </a:solidFill>
              </a:rPr>
              <a:t>Adults</a:t>
            </a:r>
            <a:r>
              <a:rPr lang="lv-LV" dirty="0">
                <a:solidFill>
                  <a:srgbClr val="00B050"/>
                </a:solidFill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824531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06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92D050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164</TotalTime>
  <Words>141</Words>
  <Application>Microsoft Office PowerPoint</Application>
  <PresentationFormat>Diavoorstelling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Opulent</vt:lpstr>
      <vt:lpstr>Love The Nature, Save Your Future</vt:lpstr>
      <vt:lpstr>Respondents</vt:lpstr>
      <vt:lpstr>How green are you? (Students)</vt:lpstr>
      <vt:lpstr>How green you are? (Adults)</vt:lpstr>
      <vt:lpstr>Studnets and adults results comparison (%) (How green you are?)</vt:lpstr>
      <vt:lpstr>Conclusions</vt:lpstr>
      <vt:lpstr>price comparison</vt:lpstr>
      <vt:lpstr> What do you know about the Nature?  (Students)</vt:lpstr>
      <vt:lpstr>What do you know about the Nature? (Adults)</vt:lpstr>
      <vt:lpstr>Studnets and adults results comparison (What do you know about the nature)</vt:lpstr>
      <vt:lpstr>Conclusions</vt:lpstr>
      <vt:lpstr>Thanks for watching!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The Nature, Save Your Future</dc:title>
  <dc:creator>Admins</dc:creator>
  <cp:lastModifiedBy>T.W.J. van Bokhoven</cp:lastModifiedBy>
  <cp:revision>22</cp:revision>
  <dcterms:created xsi:type="dcterms:W3CDTF">2012-09-24T09:08:04Z</dcterms:created>
  <dcterms:modified xsi:type="dcterms:W3CDTF">2013-04-16T14:10:25Z</dcterms:modified>
</cp:coreProperties>
</file>